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
  </p:notesMasterIdLst>
  <p:sldIdLst>
    <p:sldId id="258" r:id="rId2"/>
    <p:sldId id="257" r:id="rId3"/>
    <p:sldId id="260" r:id="rId4"/>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03"/>
    <p:restoredTop sz="94664"/>
  </p:normalViewPr>
  <p:slideViewPr>
    <p:cSldViewPr snapToGrid="0" snapToObjects="1">
      <p:cViewPr varScale="1">
        <p:scale>
          <a:sx n="140" d="100"/>
          <a:sy n="140" d="100"/>
        </p:scale>
        <p:origin x="232" y="4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67E71D-2BE0-7C40-A5B8-E349522A7382}" type="datetimeFigureOut">
              <a:rPr kumimoji="1" lang="ja-JP" altLang="en-US" smtClean="0"/>
              <a:t>2022/1/14</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6795C6-F67B-4F40-B50E-778ECD76EBEB}" type="slidenum">
              <a:rPr kumimoji="1" lang="ja-JP" altLang="en-US" smtClean="0"/>
              <a:t>‹#›</a:t>
            </a:fld>
            <a:endParaRPr kumimoji="1" lang="ja-JP" altLang="en-US"/>
          </a:p>
        </p:txBody>
      </p:sp>
    </p:spTree>
    <p:extLst>
      <p:ext uri="{BB962C8B-B14F-4D97-AF65-F5344CB8AC3E}">
        <p14:creationId xmlns:p14="http://schemas.microsoft.com/office/powerpoint/2010/main" val="7430844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B86795C6-F67B-4F40-B50E-778ECD76EBEB}" type="slidenum">
              <a:rPr kumimoji="1" lang="ja-JP" altLang="en-US" smtClean="0"/>
              <a:t>2</a:t>
            </a:fld>
            <a:endParaRPr kumimoji="1" lang="ja-JP" altLang="en-US"/>
          </a:p>
        </p:txBody>
      </p:sp>
    </p:spTree>
    <p:extLst>
      <p:ext uri="{BB962C8B-B14F-4D97-AF65-F5344CB8AC3E}">
        <p14:creationId xmlns:p14="http://schemas.microsoft.com/office/powerpoint/2010/main" val="26167705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220DBF-3FF5-1643-9650-2EBFA8C9684F}"/>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B6D3EAD3-F664-3B4E-B1C6-29BFE325B41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F334472D-AA7B-6B4C-8495-13EE22A0C4BD}"/>
              </a:ext>
            </a:extLst>
          </p:cNvPr>
          <p:cNvSpPr>
            <a:spLocks noGrp="1"/>
          </p:cNvSpPr>
          <p:nvPr>
            <p:ph type="dt" sz="half" idx="10"/>
          </p:nvPr>
        </p:nvSpPr>
        <p:spPr/>
        <p:txBody>
          <a:bodyPr/>
          <a:lstStyle/>
          <a:p>
            <a:fld id="{42BD4E33-6825-7B4A-A932-398F2E93EFE4}" type="datetimeFigureOut">
              <a:rPr kumimoji="1" lang="ja-JP" altLang="en-US" smtClean="0"/>
              <a:t>2022/1/14</a:t>
            </a:fld>
            <a:endParaRPr kumimoji="1" lang="ja-JP" altLang="en-US"/>
          </a:p>
        </p:txBody>
      </p:sp>
      <p:sp>
        <p:nvSpPr>
          <p:cNvPr id="5" name="フッター プレースホルダー 4">
            <a:extLst>
              <a:ext uri="{FF2B5EF4-FFF2-40B4-BE49-F238E27FC236}">
                <a16:creationId xmlns:a16="http://schemas.microsoft.com/office/drawing/2014/main" id="{669A78FE-5078-DB4B-97E4-4C40FCD5C04C}"/>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C61281D-57B8-3249-AD4D-555645F815B8}"/>
              </a:ext>
            </a:extLst>
          </p:cNvPr>
          <p:cNvSpPr>
            <a:spLocks noGrp="1"/>
          </p:cNvSpPr>
          <p:nvPr>
            <p:ph type="sldNum" sz="quarter" idx="12"/>
          </p:nvPr>
        </p:nvSpPr>
        <p:spPr/>
        <p:txBody>
          <a:bodyPr/>
          <a:lstStyle/>
          <a:p>
            <a:fld id="{A8C6A289-0271-554A-BEE1-901D5171A0A3}" type="slidenum">
              <a:rPr kumimoji="1" lang="ja-JP" altLang="en-US" smtClean="0"/>
              <a:t>‹#›</a:t>
            </a:fld>
            <a:endParaRPr kumimoji="1" lang="ja-JP" altLang="en-US"/>
          </a:p>
        </p:txBody>
      </p:sp>
    </p:spTree>
    <p:extLst>
      <p:ext uri="{BB962C8B-B14F-4D97-AF65-F5344CB8AC3E}">
        <p14:creationId xmlns:p14="http://schemas.microsoft.com/office/powerpoint/2010/main" val="39394714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940C4D0-EF4E-DC4F-A287-D27C937BCA81}"/>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DFC4975-EE5C-484A-A93B-1616F5D72A66}"/>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191EB24-DD70-A740-AB3A-5CF76E546A49}"/>
              </a:ext>
            </a:extLst>
          </p:cNvPr>
          <p:cNvSpPr>
            <a:spLocks noGrp="1"/>
          </p:cNvSpPr>
          <p:nvPr>
            <p:ph type="dt" sz="half" idx="10"/>
          </p:nvPr>
        </p:nvSpPr>
        <p:spPr/>
        <p:txBody>
          <a:bodyPr/>
          <a:lstStyle/>
          <a:p>
            <a:fld id="{42BD4E33-6825-7B4A-A932-398F2E93EFE4}" type="datetimeFigureOut">
              <a:rPr kumimoji="1" lang="ja-JP" altLang="en-US" smtClean="0"/>
              <a:t>2022/1/14</a:t>
            </a:fld>
            <a:endParaRPr kumimoji="1" lang="ja-JP" altLang="en-US"/>
          </a:p>
        </p:txBody>
      </p:sp>
      <p:sp>
        <p:nvSpPr>
          <p:cNvPr id="5" name="フッター プレースホルダー 4">
            <a:extLst>
              <a:ext uri="{FF2B5EF4-FFF2-40B4-BE49-F238E27FC236}">
                <a16:creationId xmlns:a16="http://schemas.microsoft.com/office/drawing/2014/main" id="{CBCDA1B9-9AA6-9D4F-8170-FE8740EA4D3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2744ACD-9137-D748-BE86-D2E3FDB425B7}"/>
              </a:ext>
            </a:extLst>
          </p:cNvPr>
          <p:cNvSpPr>
            <a:spLocks noGrp="1"/>
          </p:cNvSpPr>
          <p:nvPr>
            <p:ph type="sldNum" sz="quarter" idx="12"/>
          </p:nvPr>
        </p:nvSpPr>
        <p:spPr/>
        <p:txBody>
          <a:bodyPr/>
          <a:lstStyle/>
          <a:p>
            <a:fld id="{A8C6A289-0271-554A-BEE1-901D5171A0A3}" type="slidenum">
              <a:rPr kumimoji="1" lang="ja-JP" altLang="en-US" smtClean="0"/>
              <a:t>‹#›</a:t>
            </a:fld>
            <a:endParaRPr kumimoji="1" lang="ja-JP" altLang="en-US"/>
          </a:p>
        </p:txBody>
      </p:sp>
    </p:spTree>
    <p:extLst>
      <p:ext uri="{BB962C8B-B14F-4D97-AF65-F5344CB8AC3E}">
        <p14:creationId xmlns:p14="http://schemas.microsoft.com/office/powerpoint/2010/main" val="105374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7CD61335-EF98-D74E-B765-EAC7916E2E6C}"/>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CDB6E10A-5ED4-C04B-8073-1DBF337CBA8A}"/>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5901D96-B02C-0243-92E3-8605741D11C5}"/>
              </a:ext>
            </a:extLst>
          </p:cNvPr>
          <p:cNvSpPr>
            <a:spLocks noGrp="1"/>
          </p:cNvSpPr>
          <p:nvPr>
            <p:ph type="dt" sz="half" idx="10"/>
          </p:nvPr>
        </p:nvSpPr>
        <p:spPr/>
        <p:txBody>
          <a:bodyPr/>
          <a:lstStyle/>
          <a:p>
            <a:fld id="{42BD4E33-6825-7B4A-A932-398F2E93EFE4}" type="datetimeFigureOut">
              <a:rPr kumimoji="1" lang="ja-JP" altLang="en-US" smtClean="0"/>
              <a:t>2022/1/14</a:t>
            </a:fld>
            <a:endParaRPr kumimoji="1" lang="ja-JP" altLang="en-US"/>
          </a:p>
        </p:txBody>
      </p:sp>
      <p:sp>
        <p:nvSpPr>
          <p:cNvPr id="5" name="フッター プレースホルダー 4">
            <a:extLst>
              <a:ext uri="{FF2B5EF4-FFF2-40B4-BE49-F238E27FC236}">
                <a16:creationId xmlns:a16="http://schemas.microsoft.com/office/drawing/2014/main" id="{B692CC46-63C4-9F44-9602-10E25414B7A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85CF09C-6D94-1D4B-AE63-5EB043541EBA}"/>
              </a:ext>
            </a:extLst>
          </p:cNvPr>
          <p:cNvSpPr>
            <a:spLocks noGrp="1"/>
          </p:cNvSpPr>
          <p:nvPr>
            <p:ph type="sldNum" sz="quarter" idx="12"/>
          </p:nvPr>
        </p:nvSpPr>
        <p:spPr/>
        <p:txBody>
          <a:bodyPr/>
          <a:lstStyle/>
          <a:p>
            <a:fld id="{A8C6A289-0271-554A-BEE1-901D5171A0A3}" type="slidenum">
              <a:rPr kumimoji="1" lang="ja-JP" altLang="en-US" smtClean="0"/>
              <a:t>‹#›</a:t>
            </a:fld>
            <a:endParaRPr kumimoji="1" lang="ja-JP" altLang="en-US"/>
          </a:p>
        </p:txBody>
      </p:sp>
    </p:spTree>
    <p:extLst>
      <p:ext uri="{BB962C8B-B14F-4D97-AF65-F5344CB8AC3E}">
        <p14:creationId xmlns:p14="http://schemas.microsoft.com/office/powerpoint/2010/main" val="11482349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A21B747-95DD-184C-BB47-DCB60560D226}"/>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9981B604-8910-FB47-9CED-642E3018A65B}"/>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171938B-46D7-6A41-88A3-E7D8A2C55856}"/>
              </a:ext>
            </a:extLst>
          </p:cNvPr>
          <p:cNvSpPr>
            <a:spLocks noGrp="1"/>
          </p:cNvSpPr>
          <p:nvPr>
            <p:ph type="dt" sz="half" idx="10"/>
          </p:nvPr>
        </p:nvSpPr>
        <p:spPr/>
        <p:txBody>
          <a:bodyPr/>
          <a:lstStyle/>
          <a:p>
            <a:fld id="{42BD4E33-6825-7B4A-A932-398F2E93EFE4}" type="datetimeFigureOut">
              <a:rPr kumimoji="1" lang="ja-JP" altLang="en-US" smtClean="0"/>
              <a:t>2022/1/14</a:t>
            </a:fld>
            <a:endParaRPr kumimoji="1" lang="ja-JP" altLang="en-US"/>
          </a:p>
        </p:txBody>
      </p:sp>
      <p:sp>
        <p:nvSpPr>
          <p:cNvPr id="5" name="フッター プレースホルダー 4">
            <a:extLst>
              <a:ext uri="{FF2B5EF4-FFF2-40B4-BE49-F238E27FC236}">
                <a16:creationId xmlns:a16="http://schemas.microsoft.com/office/drawing/2014/main" id="{87D3906B-BC7F-E44D-807B-1DA3CDFDD85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2D2460E-AD12-3E45-BC97-2730480C5E41}"/>
              </a:ext>
            </a:extLst>
          </p:cNvPr>
          <p:cNvSpPr>
            <a:spLocks noGrp="1"/>
          </p:cNvSpPr>
          <p:nvPr>
            <p:ph type="sldNum" sz="quarter" idx="12"/>
          </p:nvPr>
        </p:nvSpPr>
        <p:spPr/>
        <p:txBody>
          <a:bodyPr/>
          <a:lstStyle/>
          <a:p>
            <a:fld id="{A8C6A289-0271-554A-BEE1-901D5171A0A3}" type="slidenum">
              <a:rPr kumimoji="1" lang="ja-JP" altLang="en-US" smtClean="0"/>
              <a:t>‹#›</a:t>
            </a:fld>
            <a:endParaRPr kumimoji="1" lang="ja-JP" altLang="en-US"/>
          </a:p>
        </p:txBody>
      </p:sp>
    </p:spTree>
    <p:extLst>
      <p:ext uri="{BB962C8B-B14F-4D97-AF65-F5344CB8AC3E}">
        <p14:creationId xmlns:p14="http://schemas.microsoft.com/office/powerpoint/2010/main" val="36912629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A10CF72-993A-8C4D-BFFA-4B8A22279C57}"/>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8BC378E-44E0-D541-A14E-80F4DCB5D2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BCAFB3D2-4908-ED45-814B-FF5EC3D024DA}"/>
              </a:ext>
            </a:extLst>
          </p:cNvPr>
          <p:cNvSpPr>
            <a:spLocks noGrp="1"/>
          </p:cNvSpPr>
          <p:nvPr>
            <p:ph type="dt" sz="half" idx="10"/>
          </p:nvPr>
        </p:nvSpPr>
        <p:spPr/>
        <p:txBody>
          <a:bodyPr/>
          <a:lstStyle/>
          <a:p>
            <a:fld id="{42BD4E33-6825-7B4A-A932-398F2E93EFE4}" type="datetimeFigureOut">
              <a:rPr kumimoji="1" lang="ja-JP" altLang="en-US" smtClean="0"/>
              <a:t>2022/1/14</a:t>
            </a:fld>
            <a:endParaRPr kumimoji="1" lang="ja-JP" altLang="en-US"/>
          </a:p>
        </p:txBody>
      </p:sp>
      <p:sp>
        <p:nvSpPr>
          <p:cNvPr id="5" name="フッター プレースホルダー 4">
            <a:extLst>
              <a:ext uri="{FF2B5EF4-FFF2-40B4-BE49-F238E27FC236}">
                <a16:creationId xmlns:a16="http://schemas.microsoft.com/office/drawing/2014/main" id="{B8B8B208-C618-794C-8959-532F3F243B4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4EE2931-F087-7645-A84F-CF11EA4D6ECF}"/>
              </a:ext>
            </a:extLst>
          </p:cNvPr>
          <p:cNvSpPr>
            <a:spLocks noGrp="1"/>
          </p:cNvSpPr>
          <p:nvPr>
            <p:ph type="sldNum" sz="quarter" idx="12"/>
          </p:nvPr>
        </p:nvSpPr>
        <p:spPr/>
        <p:txBody>
          <a:bodyPr/>
          <a:lstStyle/>
          <a:p>
            <a:fld id="{A8C6A289-0271-554A-BEE1-901D5171A0A3}" type="slidenum">
              <a:rPr kumimoji="1" lang="ja-JP" altLang="en-US" smtClean="0"/>
              <a:t>‹#›</a:t>
            </a:fld>
            <a:endParaRPr kumimoji="1" lang="ja-JP" altLang="en-US"/>
          </a:p>
        </p:txBody>
      </p:sp>
    </p:spTree>
    <p:extLst>
      <p:ext uri="{BB962C8B-B14F-4D97-AF65-F5344CB8AC3E}">
        <p14:creationId xmlns:p14="http://schemas.microsoft.com/office/powerpoint/2010/main" val="5774219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22B088-3863-3942-92EB-A774F0B7242F}"/>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DF3A955-3A41-C94F-BEC7-99C2AF25977E}"/>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71B98B56-854C-934A-80AC-D65B33D7B590}"/>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52212216-A4E9-9A44-8DFE-29A51E799A99}"/>
              </a:ext>
            </a:extLst>
          </p:cNvPr>
          <p:cNvSpPr>
            <a:spLocks noGrp="1"/>
          </p:cNvSpPr>
          <p:nvPr>
            <p:ph type="dt" sz="half" idx="10"/>
          </p:nvPr>
        </p:nvSpPr>
        <p:spPr/>
        <p:txBody>
          <a:bodyPr/>
          <a:lstStyle/>
          <a:p>
            <a:fld id="{42BD4E33-6825-7B4A-A932-398F2E93EFE4}" type="datetimeFigureOut">
              <a:rPr kumimoji="1" lang="ja-JP" altLang="en-US" smtClean="0"/>
              <a:t>2022/1/14</a:t>
            </a:fld>
            <a:endParaRPr kumimoji="1" lang="ja-JP" altLang="en-US"/>
          </a:p>
        </p:txBody>
      </p:sp>
      <p:sp>
        <p:nvSpPr>
          <p:cNvPr id="6" name="フッター プレースホルダー 5">
            <a:extLst>
              <a:ext uri="{FF2B5EF4-FFF2-40B4-BE49-F238E27FC236}">
                <a16:creationId xmlns:a16="http://schemas.microsoft.com/office/drawing/2014/main" id="{54143558-873C-B04C-B908-5E13824AC75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2E98BDC8-118D-9446-B83A-F5FFC561210F}"/>
              </a:ext>
            </a:extLst>
          </p:cNvPr>
          <p:cNvSpPr>
            <a:spLocks noGrp="1"/>
          </p:cNvSpPr>
          <p:nvPr>
            <p:ph type="sldNum" sz="quarter" idx="12"/>
          </p:nvPr>
        </p:nvSpPr>
        <p:spPr/>
        <p:txBody>
          <a:bodyPr/>
          <a:lstStyle/>
          <a:p>
            <a:fld id="{A8C6A289-0271-554A-BEE1-901D5171A0A3}" type="slidenum">
              <a:rPr kumimoji="1" lang="ja-JP" altLang="en-US" smtClean="0"/>
              <a:t>‹#›</a:t>
            </a:fld>
            <a:endParaRPr kumimoji="1" lang="ja-JP" altLang="en-US"/>
          </a:p>
        </p:txBody>
      </p:sp>
    </p:spTree>
    <p:extLst>
      <p:ext uri="{BB962C8B-B14F-4D97-AF65-F5344CB8AC3E}">
        <p14:creationId xmlns:p14="http://schemas.microsoft.com/office/powerpoint/2010/main" val="11743627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07AF0A2-431A-DA40-9362-C69F150E9071}"/>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082A647-AA2F-5B42-A70A-C8BE5FF7B6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462B53D7-F159-2E40-8C5F-AC4EB8B8FE29}"/>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9C392C6B-1968-8747-A45B-AD135F03212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C89FD90F-6A09-7949-BBBF-49F63AE624A5}"/>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D5D4E115-4C1F-C34B-957A-9B96E997798E}"/>
              </a:ext>
            </a:extLst>
          </p:cNvPr>
          <p:cNvSpPr>
            <a:spLocks noGrp="1"/>
          </p:cNvSpPr>
          <p:nvPr>
            <p:ph type="dt" sz="half" idx="10"/>
          </p:nvPr>
        </p:nvSpPr>
        <p:spPr/>
        <p:txBody>
          <a:bodyPr/>
          <a:lstStyle/>
          <a:p>
            <a:fld id="{42BD4E33-6825-7B4A-A932-398F2E93EFE4}" type="datetimeFigureOut">
              <a:rPr kumimoji="1" lang="ja-JP" altLang="en-US" smtClean="0"/>
              <a:t>2022/1/14</a:t>
            </a:fld>
            <a:endParaRPr kumimoji="1" lang="ja-JP" altLang="en-US"/>
          </a:p>
        </p:txBody>
      </p:sp>
      <p:sp>
        <p:nvSpPr>
          <p:cNvPr id="8" name="フッター プレースホルダー 7">
            <a:extLst>
              <a:ext uri="{FF2B5EF4-FFF2-40B4-BE49-F238E27FC236}">
                <a16:creationId xmlns:a16="http://schemas.microsoft.com/office/drawing/2014/main" id="{8C49029F-33CC-F349-932F-03E8F73056AD}"/>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96EA2663-CDE1-5C45-B505-C87ADAC2A714}"/>
              </a:ext>
            </a:extLst>
          </p:cNvPr>
          <p:cNvSpPr>
            <a:spLocks noGrp="1"/>
          </p:cNvSpPr>
          <p:nvPr>
            <p:ph type="sldNum" sz="quarter" idx="12"/>
          </p:nvPr>
        </p:nvSpPr>
        <p:spPr/>
        <p:txBody>
          <a:bodyPr/>
          <a:lstStyle/>
          <a:p>
            <a:fld id="{A8C6A289-0271-554A-BEE1-901D5171A0A3}" type="slidenum">
              <a:rPr kumimoji="1" lang="ja-JP" altLang="en-US" smtClean="0"/>
              <a:t>‹#›</a:t>
            </a:fld>
            <a:endParaRPr kumimoji="1" lang="ja-JP" altLang="en-US"/>
          </a:p>
        </p:txBody>
      </p:sp>
    </p:spTree>
    <p:extLst>
      <p:ext uri="{BB962C8B-B14F-4D97-AF65-F5344CB8AC3E}">
        <p14:creationId xmlns:p14="http://schemas.microsoft.com/office/powerpoint/2010/main" val="4828540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93785BD-025B-3248-A982-F08273B5CE7B}"/>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2C17EFD1-A858-5E4B-A8D8-186E14141672}"/>
              </a:ext>
            </a:extLst>
          </p:cNvPr>
          <p:cNvSpPr>
            <a:spLocks noGrp="1"/>
          </p:cNvSpPr>
          <p:nvPr>
            <p:ph type="dt" sz="half" idx="10"/>
          </p:nvPr>
        </p:nvSpPr>
        <p:spPr/>
        <p:txBody>
          <a:bodyPr/>
          <a:lstStyle/>
          <a:p>
            <a:fld id="{42BD4E33-6825-7B4A-A932-398F2E93EFE4}" type="datetimeFigureOut">
              <a:rPr kumimoji="1" lang="ja-JP" altLang="en-US" smtClean="0"/>
              <a:t>2022/1/14</a:t>
            </a:fld>
            <a:endParaRPr kumimoji="1" lang="ja-JP" altLang="en-US"/>
          </a:p>
        </p:txBody>
      </p:sp>
      <p:sp>
        <p:nvSpPr>
          <p:cNvPr id="4" name="フッター プレースホルダー 3">
            <a:extLst>
              <a:ext uri="{FF2B5EF4-FFF2-40B4-BE49-F238E27FC236}">
                <a16:creationId xmlns:a16="http://schemas.microsoft.com/office/drawing/2014/main" id="{0849328E-DC61-5341-AC22-4F7401D76CFE}"/>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DB274F9E-41FB-6542-AD5F-84C82530360D}"/>
              </a:ext>
            </a:extLst>
          </p:cNvPr>
          <p:cNvSpPr>
            <a:spLocks noGrp="1"/>
          </p:cNvSpPr>
          <p:nvPr>
            <p:ph type="sldNum" sz="quarter" idx="12"/>
          </p:nvPr>
        </p:nvSpPr>
        <p:spPr/>
        <p:txBody>
          <a:bodyPr/>
          <a:lstStyle/>
          <a:p>
            <a:fld id="{A8C6A289-0271-554A-BEE1-901D5171A0A3}" type="slidenum">
              <a:rPr kumimoji="1" lang="ja-JP" altLang="en-US" smtClean="0"/>
              <a:t>‹#›</a:t>
            </a:fld>
            <a:endParaRPr kumimoji="1" lang="ja-JP" altLang="en-US"/>
          </a:p>
        </p:txBody>
      </p:sp>
    </p:spTree>
    <p:extLst>
      <p:ext uri="{BB962C8B-B14F-4D97-AF65-F5344CB8AC3E}">
        <p14:creationId xmlns:p14="http://schemas.microsoft.com/office/powerpoint/2010/main" val="2671529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1D464A0C-5472-6743-B76D-2658A5C41374}"/>
              </a:ext>
            </a:extLst>
          </p:cNvPr>
          <p:cNvSpPr>
            <a:spLocks noGrp="1"/>
          </p:cNvSpPr>
          <p:nvPr>
            <p:ph type="dt" sz="half" idx="10"/>
          </p:nvPr>
        </p:nvSpPr>
        <p:spPr/>
        <p:txBody>
          <a:bodyPr/>
          <a:lstStyle/>
          <a:p>
            <a:fld id="{42BD4E33-6825-7B4A-A932-398F2E93EFE4}" type="datetimeFigureOut">
              <a:rPr kumimoji="1" lang="ja-JP" altLang="en-US" smtClean="0"/>
              <a:t>2022/1/14</a:t>
            </a:fld>
            <a:endParaRPr kumimoji="1" lang="ja-JP" altLang="en-US"/>
          </a:p>
        </p:txBody>
      </p:sp>
      <p:sp>
        <p:nvSpPr>
          <p:cNvPr id="3" name="フッター プレースホルダー 2">
            <a:extLst>
              <a:ext uri="{FF2B5EF4-FFF2-40B4-BE49-F238E27FC236}">
                <a16:creationId xmlns:a16="http://schemas.microsoft.com/office/drawing/2014/main" id="{4A3CAD92-10BB-8E4E-9F4C-69964785E22C}"/>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975BA855-F6FD-6E41-A2F0-387E385334E8}"/>
              </a:ext>
            </a:extLst>
          </p:cNvPr>
          <p:cNvSpPr>
            <a:spLocks noGrp="1"/>
          </p:cNvSpPr>
          <p:nvPr>
            <p:ph type="sldNum" sz="quarter" idx="12"/>
          </p:nvPr>
        </p:nvSpPr>
        <p:spPr/>
        <p:txBody>
          <a:bodyPr/>
          <a:lstStyle/>
          <a:p>
            <a:fld id="{A8C6A289-0271-554A-BEE1-901D5171A0A3}" type="slidenum">
              <a:rPr kumimoji="1" lang="ja-JP" altLang="en-US" smtClean="0"/>
              <a:t>‹#›</a:t>
            </a:fld>
            <a:endParaRPr kumimoji="1" lang="ja-JP" altLang="en-US"/>
          </a:p>
        </p:txBody>
      </p:sp>
    </p:spTree>
    <p:extLst>
      <p:ext uri="{BB962C8B-B14F-4D97-AF65-F5344CB8AC3E}">
        <p14:creationId xmlns:p14="http://schemas.microsoft.com/office/powerpoint/2010/main" val="17740316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EEFB5DC-2185-E742-9D1C-8B553D179D65}"/>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3B7EC4D-0782-CF42-BD32-6DC947A378A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8F1CB71A-23D1-C346-9E16-83A553F16B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7EF406D3-B017-F54B-8E41-9500C3D475A8}"/>
              </a:ext>
            </a:extLst>
          </p:cNvPr>
          <p:cNvSpPr>
            <a:spLocks noGrp="1"/>
          </p:cNvSpPr>
          <p:nvPr>
            <p:ph type="dt" sz="half" idx="10"/>
          </p:nvPr>
        </p:nvSpPr>
        <p:spPr/>
        <p:txBody>
          <a:bodyPr/>
          <a:lstStyle/>
          <a:p>
            <a:fld id="{42BD4E33-6825-7B4A-A932-398F2E93EFE4}" type="datetimeFigureOut">
              <a:rPr kumimoji="1" lang="ja-JP" altLang="en-US" smtClean="0"/>
              <a:t>2022/1/14</a:t>
            </a:fld>
            <a:endParaRPr kumimoji="1" lang="ja-JP" altLang="en-US"/>
          </a:p>
        </p:txBody>
      </p:sp>
      <p:sp>
        <p:nvSpPr>
          <p:cNvPr id="6" name="フッター プレースホルダー 5">
            <a:extLst>
              <a:ext uri="{FF2B5EF4-FFF2-40B4-BE49-F238E27FC236}">
                <a16:creationId xmlns:a16="http://schemas.microsoft.com/office/drawing/2014/main" id="{B114A9F0-8F3C-7140-8136-0B96151C2B3A}"/>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FDCA32CF-53A5-FB48-A83E-38C62C6AFF8B}"/>
              </a:ext>
            </a:extLst>
          </p:cNvPr>
          <p:cNvSpPr>
            <a:spLocks noGrp="1"/>
          </p:cNvSpPr>
          <p:nvPr>
            <p:ph type="sldNum" sz="quarter" idx="12"/>
          </p:nvPr>
        </p:nvSpPr>
        <p:spPr/>
        <p:txBody>
          <a:bodyPr/>
          <a:lstStyle/>
          <a:p>
            <a:fld id="{A8C6A289-0271-554A-BEE1-901D5171A0A3}" type="slidenum">
              <a:rPr kumimoji="1" lang="ja-JP" altLang="en-US" smtClean="0"/>
              <a:t>‹#›</a:t>
            </a:fld>
            <a:endParaRPr kumimoji="1" lang="ja-JP" altLang="en-US"/>
          </a:p>
        </p:txBody>
      </p:sp>
    </p:spTree>
    <p:extLst>
      <p:ext uri="{BB962C8B-B14F-4D97-AF65-F5344CB8AC3E}">
        <p14:creationId xmlns:p14="http://schemas.microsoft.com/office/powerpoint/2010/main" val="685927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5238DB9-A179-0B49-85BC-8D364DDEDFF6}"/>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27A03889-BF7D-0E49-AB3B-4E1BE998AF3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55F8E1F3-557F-B941-9001-88C36E2512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0A4D5409-F2FA-0640-8276-11284090D34A}"/>
              </a:ext>
            </a:extLst>
          </p:cNvPr>
          <p:cNvSpPr>
            <a:spLocks noGrp="1"/>
          </p:cNvSpPr>
          <p:nvPr>
            <p:ph type="dt" sz="half" idx="10"/>
          </p:nvPr>
        </p:nvSpPr>
        <p:spPr/>
        <p:txBody>
          <a:bodyPr/>
          <a:lstStyle/>
          <a:p>
            <a:fld id="{42BD4E33-6825-7B4A-A932-398F2E93EFE4}" type="datetimeFigureOut">
              <a:rPr kumimoji="1" lang="ja-JP" altLang="en-US" smtClean="0"/>
              <a:t>2022/1/14</a:t>
            </a:fld>
            <a:endParaRPr kumimoji="1" lang="ja-JP" altLang="en-US"/>
          </a:p>
        </p:txBody>
      </p:sp>
      <p:sp>
        <p:nvSpPr>
          <p:cNvPr id="6" name="フッター プレースホルダー 5">
            <a:extLst>
              <a:ext uri="{FF2B5EF4-FFF2-40B4-BE49-F238E27FC236}">
                <a16:creationId xmlns:a16="http://schemas.microsoft.com/office/drawing/2014/main" id="{9E188A8D-3F44-8B4D-A600-73A22125709F}"/>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C2E942E8-9655-C440-A6CD-E866D9DDE9D9}"/>
              </a:ext>
            </a:extLst>
          </p:cNvPr>
          <p:cNvSpPr>
            <a:spLocks noGrp="1"/>
          </p:cNvSpPr>
          <p:nvPr>
            <p:ph type="sldNum" sz="quarter" idx="12"/>
          </p:nvPr>
        </p:nvSpPr>
        <p:spPr/>
        <p:txBody>
          <a:bodyPr/>
          <a:lstStyle/>
          <a:p>
            <a:fld id="{A8C6A289-0271-554A-BEE1-901D5171A0A3}" type="slidenum">
              <a:rPr kumimoji="1" lang="ja-JP" altLang="en-US" smtClean="0"/>
              <a:t>‹#›</a:t>
            </a:fld>
            <a:endParaRPr kumimoji="1" lang="ja-JP" altLang="en-US"/>
          </a:p>
        </p:txBody>
      </p:sp>
    </p:spTree>
    <p:extLst>
      <p:ext uri="{BB962C8B-B14F-4D97-AF65-F5344CB8AC3E}">
        <p14:creationId xmlns:p14="http://schemas.microsoft.com/office/powerpoint/2010/main" val="41986855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29216004-0F3A-3B45-8D82-FE30AA7FC9F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F584CAC-E121-E44E-B263-EFC668D635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34DC0718-398E-7D4E-BDB4-89A927371E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BD4E33-6825-7B4A-A932-398F2E93EFE4}" type="datetimeFigureOut">
              <a:rPr kumimoji="1" lang="ja-JP" altLang="en-US" smtClean="0"/>
              <a:t>2022/1/14</a:t>
            </a:fld>
            <a:endParaRPr kumimoji="1" lang="ja-JP" altLang="en-US"/>
          </a:p>
        </p:txBody>
      </p:sp>
      <p:sp>
        <p:nvSpPr>
          <p:cNvPr id="5" name="フッター プレースホルダー 4">
            <a:extLst>
              <a:ext uri="{FF2B5EF4-FFF2-40B4-BE49-F238E27FC236}">
                <a16:creationId xmlns:a16="http://schemas.microsoft.com/office/drawing/2014/main" id="{7C2885D5-389B-D14E-B01A-EC829B0F6C1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50D9237D-5E36-C841-9224-D94F73B9A6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C6A289-0271-554A-BEE1-901D5171A0A3}" type="slidenum">
              <a:rPr kumimoji="1" lang="ja-JP" altLang="en-US" smtClean="0"/>
              <a:t>‹#›</a:t>
            </a:fld>
            <a:endParaRPr kumimoji="1" lang="ja-JP" altLang="en-US"/>
          </a:p>
        </p:txBody>
      </p:sp>
    </p:spTree>
    <p:extLst>
      <p:ext uri="{BB962C8B-B14F-4D97-AF65-F5344CB8AC3E}">
        <p14:creationId xmlns:p14="http://schemas.microsoft.com/office/powerpoint/2010/main" val="32558705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ec2-3-94-114-142.compute-1.amazonaws.com/" TargetMode="External"/><Relationship Id="rId2" Type="http://schemas.openxmlformats.org/officeDocument/2006/relationships/hyperlink" Target="https://github.com/ToshihideMatsuda/myQuarto" TargetMode="External"/><Relationship Id="rId1" Type="http://schemas.openxmlformats.org/officeDocument/2006/relationships/slideLayout" Target="../slideLayouts/slideLayout2.xml"/><Relationship Id="rId4" Type="http://schemas.openxmlformats.org/officeDocument/2006/relationships/hyperlink" Target="https://jp.vuejs.org/index.html"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hyperlink" Target="http://ec2-3-94-114-142.compute-1.amazonaws.com/" TargetMode="External"/><Relationship Id="rId2" Type="http://schemas.openxmlformats.org/officeDocument/2006/relationships/hyperlink" Target="mailto:ec2-user@ec2-3-94-114-142.compute-1.amazonaws.com" TargetMode="External"/><Relationship Id="rId1" Type="http://schemas.openxmlformats.org/officeDocument/2006/relationships/slideLayout" Target="../slideLayouts/slideLayout2.xml"/><Relationship Id="rId4" Type="http://schemas.openxmlformats.org/officeDocument/2006/relationships/hyperlink" Target="http://ec2-3-94-114-142.compute-1.amazonaws.com/?user=toshihid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ED365962-3870-E445-AE14-2CBD6D61DADA}"/>
              </a:ext>
            </a:extLst>
          </p:cNvPr>
          <p:cNvSpPr>
            <a:spLocks noGrp="1"/>
          </p:cNvSpPr>
          <p:nvPr>
            <p:ph idx="1"/>
          </p:nvPr>
        </p:nvSpPr>
        <p:spPr>
          <a:xfrm>
            <a:off x="838200" y="855024"/>
            <a:ext cx="10515600" cy="5756088"/>
          </a:xfrm>
        </p:spPr>
        <p:txBody>
          <a:bodyPr>
            <a:normAutofit/>
          </a:bodyPr>
          <a:lstStyle/>
          <a:p>
            <a:r>
              <a:rPr lang="ja-JP" altLang="en-US" sz="1500"/>
              <a:t>ソースコードのリポジトリ</a:t>
            </a:r>
            <a:r>
              <a:rPr lang="en-US" altLang="ja-JP" sz="1500" dirty="0"/>
              <a:t>URL   </a:t>
            </a:r>
            <a:r>
              <a:rPr lang="en" altLang="ja-JP" sz="1500" dirty="0">
                <a:hlinkClick r:id="rId2"/>
              </a:rPr>
              <a:t>https://github.com/ToshihideMatsuda/myQuarto</a:t>
            </a:r>
            <a:endParaRPr lang="en" altLang="ja-JP" sz="1500" dirty="0"/>
          </a:p>
          <a:p>
            <a:r>
              <a:rPr lang="ja-JP" altLang="en-US" sz="1500"/>
              <a:t>使用技術</a:t>
            </a:r>
            <a:endParaRPr lang="en-US" altLang="ja-JP" sz="1500" dirty="0"/>
          </a:p>
          <a:p>
            <a:pPr lvl="1"/>
            <a:r>
              <a:rPr lang="ja-JP" altLang="en-US" sz="1000"/>
              <a:t>インフラ：</a:t>
            </a:r>
            <a:r>
              <a:rPr lang="en-US" altLang="ja-JP" sz="1000" dirty="0" err="1"/>
              <a:t>AmazonWebService</a:t>
            </a:r>
            <a:r>
              <a:rPr lang="en-US" altLang="ja-JP" sz="1000" dirty="0"/>
              <a:t> EC2 </a:t>
            </a:r>
            <a:r>
              <a:rPr lang="ja-JP" altLang="en-US" sz="1000"/>
              <a:t>にて無料の</a:t>
            </a:r>
            <a:r>
              <a:rPr lang="en-US" altLang="ja-JP" sz="1000" dirty="0"/>
              <a:t>Linux </a:t>
            </a:r>
            <a:r>
              <a:rPr lang="ja-JP" altLang="en-US" sz="1000"/>
              <a:t>インスタンスを作成。</a:t>
            </a:r>
            <a:endParaRPr lang="en-US" altLang="ja-JP" sz="1000" dirty="0"/>
          </a:p>
          <a:p>
            <a:pPr marL="457200" lvl="1" indent="0">
              <a:buNone/>
            </a:pPr>
            <a:r>
              <a:rPr lang="ja-JP" altLang="en-US" sz="1000"/>
              <a:t>　　　　　　　おもちゃであればこれで十分。</a:t>
            </a:r>
            <a:endParaRPr lang="en-US" altLang="ja-JP" sz="1000" dirty="0"/>
          </a:p>
          <a:p>
            <a:pPr marL="457200" lvl="1" indent="0">
              <a:buNone/>
            </a:pPr>
            <a:r>
              <a:rPr lang="ja-JP" altLang="en-US" sz="1000"/>
              <a:t>　　　　　　　</a:t>
            </a:r>
            <a:r>
              <a:rPr lang="en" altLang="ja-JP" sz="1000" dirty="0">
                <a:hlinkClick r:id="rId3"/>
              </a:rPr>
              <a:t> ec2-3-94-114-142.compute-1.amazonaws.com</a:t>
            </a:r>
            <a:r>
              <a:rPr lang="ja-JP" altLang="en-US" sz="1000"/>
              <a:t>というドメインがもらえた。</a:t>
            </a:r>
            <a:endParaRPr lang="en-US" altLang="ja-JP" sz="1000" dirty="0"/>
          </a:p>
          <a:p>
            <a:pPr marL="457200" lvl="1" indent="0">
              <a:buNone/>
            </a:pPr>
            <a:endParaRPr lang="en-US" altLang="ja-JP" sz="1000" dirty="0"/>
          </a:p>
          <a:p>
            <a:pPr lvl="1"/>
            <a:r>
              <a:rPr lang="ja-JP" altLang="en-US" sz="1000"/>
              <a:t>フロントエンド：</a:t>
            </a:r>
            <a:r>
              <a:rPr lang="en-US" altLang="ja-JP" sz="1000" dirty="0"/>
              <a:t>html, </a:t>
            </a:r>
            <a:r>
              <a:rPr lang="en-US" altLang="ja-JP" sz="1000" dirty="0" err="1"/>
              <a:t>css</a:t>
            </a:r>
            <a:r>
              <a:rPr lang="en-US" altLang="ja-JP" sz="1000" dirty="0"/>
              <a:t>, </a:t>
            </a:r>
            <a:r>
              <a:rPr lang="en-US" altLang="ja-JP" sz="1000" dirty="0" err="1"/>
              <a:t>javascript</a:t>
            </a:r>
            <a:r>
              <a:rPr lang="en-US" altLang="ja-JP" sz="1000" dirty="0"/>
              <a:t>, </a:t>
            </a:r>
            <a:r>
              <a:rPr lang="en-US" altLang="ja-JP" sz="1000" dirty="0" err="1"/>
              <a:t>Vue.js</a:t>
            </a:r>
            <a:r>
              <a:rPr lang="en-US" altLang="ja-JP" sz="1000" dirty="0"/>
              <a:t>, WebSocket</a:t>
            </a:r>
          </a:p>
          <a:p>
            <a:pPr lvl="2"/>
            <a:r>
              <a:rPr lang="en-US" altLang="ja-JP" sz="1000" dirty="0"/>
              <a:t>html, </a:t>
            </a:r>
            <a:r>
              <a:rPr lang="en-US" altLang="ja-JP" sz="1000" dirty="0" err="1"/>
              <a:t>css</a:t>
            </a:r>
            <a:r>
              <a:rPr lang="en-US" altLang="ja-JP" sz="1000" dirty="0"/>
              <a:t>, </a:t>
            </a:r>
            <a:r>
              <a:rPr lang="en-US" altLang="ja-JP" sz="1000" dirty="0" err="1"/>
              <a:t>javascript</a:t>
            </a:r>
            <a:r>
              <a:rPr lang="en-US" altLang="ja-JP" sz="1000" dirty="0"/>
              <a:t> </a:t>
            </a:r>
            <a:r>
              <a:rPr lang="ja-JP" altLang="en-US" sz="1000"/>
              <a:t>は</a:t>
            </a:r>
            <a:r>
              <a:rPr lang="en-US" altLang="ja-JP" sz="1000" dirty="0"/>
              <a:t>web </a:t>
            </a:r>
            <a:r>
              <a:rPr lang="ja-JP" altLang="en-US" sz="1000"/>
              <a:t>ページの基本なので聞いたことはあると思う。</a:t>
            </a:r>
            <a:endParaRPr lang="en-US" altLang="ja-JP" sz="1000" dirty="0"/>
          </a:p>
          <a:p>
            <a:pPr marL="914400" lvl="2" indent="0">
              <a:buNone/>
            </a:pPr>
            <a:r>
              <a:rPr lang="ja-JP" altLang="en-US" sz="1000"/>
              <a:t>　</a:t>
            </a:r>
            <a:r>
              <a:rPr lang="en-US" altLang="ja-JP" sz="1000" dirty="0"/>
              <a:t>  html</a:t>
            </a:r>
            <a:r>
              <a:rPr lang="ja-JP" altLang="en-US" sz="1000"/>
              <a:t>と</a:t>
            </a:r>
            <a:r>
              <a:rPr lang="en-US" altLang="ja-JP" sz="1000" dirty="0" err="1"/>
              <a:t>css</a:t>
            </a:r>
            <a:r>
              <a:rPr lang="ja-JP" altLang="en-US" sz="1000"/>
              <a:t>で見た目を定義して、</a:t>
            </a:r>
            <a:r>
              <a:rPr lang="en-US" altLang="ja-JP" sz="1000" dirty="0" err="1"/>
              <a:t>javascript</a:t>
            </a:r>
            <a:r>
              <a:rPr lang="ja-JP" altLang="en-US" sz="1000"/>
              <a:t>で画面を動作させるもの</a:t>
            </a:r>
            <a:endParaRPr lang="en-US" altLang="ja-JP" sz="1000" dirty="0"/>
          </a:p>
          <a:p>
            <a:pPr marL="914400" lvl="2" indent="0">
              <a:buNone/>
            </a:pPr>
            <a:endParaRPr lang="en-US" altLang="ja-JP" sz="1000" dirty="0"/>
          </a:p>
          <a:p>
            <a:pPr lvl="2"/>
            <a:r>
              <a:rPr lang="en-US" altLang="ja-JP" sz="1000" dirty="0" err="1"/>
              <a:t>Vue.js</a:t>
            </a:r>
            <a:r>
              <a:rPr lang="ja-JP" altLang="en-US" sz="1000"/>
              <a:t>に関しては</a:t>
            </a:r>
            <a:r>
              <a:rPr lang="en-US" altLang="ja-JP" sz="1000" dirty="0"/>
              <a:t>html</a:t>
            </a:r>
            <a:r>
              <a:rPr lang="ja-JP" altLang="en-US" sz="1000"/>
              <a:t>と</a:t>
            </a:r>
            <a:r>
              <a:rPr lang="en-US" altLang="ja-JP" sz="1000" dirty="0" err="1"/>
              <a:t>javasript</a:t>
            </a:r>
            <a:r>
              <a:rPr lang="ja-JP" altLang="en-US" sz="1000"/>
              <a:t>のデータ同期を行う便利なライブラリという認識で</a:t>
            </a:r>
            <a:r>
              <a:rPr lang="en-US" altLang="ja-JP" sz="1000" dirty="0"/>
              <a:t>OK</a:t>
            </a:r>
            <a:r>
              <a:rPr lang="ja-JP" altLang="en-US" sz="1000"/>
              <a:t>。</a:t>
            </a:r>
            <a:endParaRPr lang="en-US" altLang="ja-JP" sz="1000" dirty="0"/>
          </a:p>
          <a:p>
            <a:pPr marL="914400" lvl="2" indent="0">
              <a:buNone/>
            </a:pPr>
            <a:r>
              <a:rPr lang="ja-JP" altLang="en-US" sz="1000"/>
              <a:t>　　スッキリ書けて良きとの噂があったので今回初導入。（詳細は</a:t>
            </a:r>
            <a:r>
              <a:rPr lang="en" altLang="ja-JP" sz="1000" dirty="0"/>
              <a:t> </a:t>
            </a:r>
            <a:r>
              <a:rPr lang="en" altLang="ja-JP" sz="1000" dirty="0">
                <a:hlinkClick r:id="rId4"/>
              </a:rPr>
              <a:t>https://jp.vuejs.org/index.html</a:t>
            </a:r>
            <a:r>
              <a:rPr lang="ja-JP" altLang="en-US" sz="1000"/>
              <a:t>を参照）</a:t>
            </a:r>
            <a:endParaRPr lang="en-US" altLang="ja-JP" sz="1000" dirty="0"/>
          </a:p>
          <a:p>
            <a:pPr marL="914400" lvl="2" indent="0">
              <a:buNone/>
            </a:pPr>
            <a:endParaRPr lang="en-US" altLang="ja-JP" sz="1000" dirty="0"/>
          </a:p>
          <a:p>
            <a:pPr lvl="2"/>
            <a:r>
              <a:rPr lang="en-US" altLang="ja-JP" sz="1000" dirty="0"/>
              <a:t>WebSocket</a:t>
            </a:r>
            <a:r>
              <a:rPr lang="ja-JP" altLang="en-US" sz="1000"/>
              <a:t>は</a:t>
            </a:r>
            <a:r>
              <a:rPr lang="en-US" altLang="ja-JP" sz="1000" dirty="0"/>
              <a:t>web</a:t>
            </a:r>
            <a:r>
              <a:rPr lang="ja-JP" altLang="en-US" sz="1000"/>
              <a:t>ページでリアルタイム通信を行うモダンな技術。通信データは</a:t>
            </a:r>
            <a:r>
              <a:rPr lang="en-US" altLang="ja-JP" sz="1000" dirty="0"/>
              <a:t>json</a:t>
            </a:r>
            <a:r>
              <a:rPr lang="ja-JP" altLang="en-US" sz="1000"/>
              <a:t>形式。</a:t>
            </a:r>
            <a:endParaRPr lang="en-US" altLang="ja-JP" sz="1000" dirty="0"/>
          </a:p>
          <a:p>
            <a:pPr marL="914400" lvl="2" indent="0">
              <a:buNone/>
            </a:pPr>
            <a:r>
              <a:rPr lang="ja-JP" altLang="en-US" sz="1000"/>
              <a:t>　</a:t>
            </a:r>
            <a:r>
              <a:rPr lang="en-US" altLang="ja-JP" sz="1000" dirty="0"/>
              <a:t>  CSV</a:t>
            </a:r>
            <a:r>
              <a:rPr lang="ja-JP" altLang="en-US" sz="1000"/>
              <a:t>とかの表データよりも自由度が高くてデファクトスタンダード。以下はデータ例だけど何やってるかなんとなくわかるはず。</a:t>
            </a:r>
            <a:endParaRPr lang="en-US" altLang="ja-JP" sz="1000" dirty="0"/>
          </a:p>
          <a:p>
            <a:pPr marL="914400" lvl="2" indent="0">
              <a:buNone/>
            </a:pPr>
            <a:r>
              <a:rPr lang="ja-JP" altLang="en-US" sz="1000">
                <a:ea typeface="Meiryo" panose="020B0604030504040204" pitchFamily="34" charset="-128"/>
              </a:rPr>
              <a:t>　　</a:t>
            </a:r>
            <a:r>
              <a:rPr lang="en-US" altLang="ja-JP" sz="1000" dirty="0">
                <a:ea typeface="Meiryo" panose="020B0604030504040204" pitchFamily="34" charset="-128"/>
              </a:rPr>
              <a:t>{ action: 'put', user: '</a:t>
            </a:r>
            <a:r>
              <a:rPr lang="en-US" altLang="ja-JP" sz="1000" dirty="0" err="1">
                <a:ea typeface="Meiryo" panose="020B0604030504040204" pitchFamily="34" charset="-128"/>
              </a:rPr>
              <a:t>haruka</a:t>
            </a:r>
            <a:r>
              <a:rPr lang="en-US" altLang="ja-JP" sz="1000" dirty="0">
                <a:ea typeface="Meiryo" panose="020B0604030504040204" pitchFamily="34" charset="-128"/>
              </a:rPr>
              <a:t>‘, location: [ 1, 4 ],  piece: { </a:t>
            </a:r>
            <a:r>
              <a:rPr lang="en-US" altLang="ja-JP" sz="1000" dirty="0" err="1">
                <a:ea typeface="Meiryo" panose="020B0604030504040204" pitchFamily="34" charset="-128"/>
              </a:rPr>
              <a:t>val</a:t>
            </a:r>
            <a:r>
              <a:rPr lang="en-US" altLang="ja-JP" sz="1000" dirty="0">
                <a:ea typeface="Meiryo" panose="020B0604030504040204" pitchFamily="34" charset="-128"/>
              </a:rPr>
              <a:t>: ‘○○‘,</a:t>
            </a:r>
            <a:r>
              <a:rPr lang="ja-JP" altLang="en-US" sz="1000">
                <a:ea typeface="Meiryo" panose="020B0604030504040204" pitchFamily="34" charset="-128"/>
              </a:rPr>
              <a:t>　</a:t>
            </a:r>
            <a:r>
              <a:rPr lang="en-US" altLang="ja-JP" sz="1000" dirty="0">
                <a:ea typeface="Meiryo" panose="020B0604030504040204" pitchFamily="34" charset="-128"/>
              </a:rPr>
              <a:t>black: true  } } </a:t>
            </a:r>
          </a:p>
          <a:p>
            <a:pPr marL="914400" lvl="2" indent="0">
              <a:buNone/>
            </a:pPr>
            <a:endParaRPr lang="en-US" altLang="ja-JP" sz="1000" dirty="0"/>
          </a:p>
          <a:p>
            <a:pPr lvl="1"/>
            <a:r>
              <a:rPr lang="ja-JP" altLang="en-US" sz="1000"/>
              <a:t>サーバサイド</a:t>
            </a:r>
            <a:endParaRPr lang="en-US" altLang="ja-JP" sz="1000" dirty="0"/>
          </a:p>
          <a:p>
            <a:pPr lvl="2"/>
            <a:r>
              <a:rPr lang="en-US" altLang="ja-JP" sz="1000" dirty="0"/>
              <a:t>http</a:t>
            </a:r>
            <a:r>
              <a:rPr lang="ja-JP" altLang="en-US" sz="1000"/>
              <a:t>サーバ：フロントエンドで動作させる</a:t>
            </a:r>
            <a:r>
              <a:rPr lang="en-US" altLang="ja-JP" sz="1000" dirty="0"/>
              <a:t>html</a:t>
            </a:r>
            <a:r>
              <a:rPr lang="ja-JP" altLang="en-US" sz="1000"/>
              <a:t>ファイルを置いている。</a:t>
            </a:r>
            <a:r>
              <a:rPr lang="en" altLang="ja-JP" sz="1000" dirty="0"/>
              <a:t> </a:t>
            </a:r>
            <a:r>
              <a:rPr lang="en" altLang="ja-JP" sz="1000" dirty="0">
                <a:hlinkClick r:id="rId3"/>
              </a:rPr>
              <a:t>http://ec2-3-94-114-142.compute-1.amazonaws.com</a:t>
            </a:r>
            <a:r>
              <a:rPr lang="ja-JP" altLang="en-US" sz="1000"/>
              <a:t>でアクセス。</a:t>
            </a:r>
            <a:endParaRPr lang="en-US" altLang="ja-JP" sz="1000" dirty="0"/>
          </a:p>
          <a:p>
            <a:pPr marL="914400" lvl="2" indent="0">
              <a:buNone/>
            </a:pPr>
            <a:r>
              <a:rPr lang="ja-JP" altLang="en-US" sz="1000"/>
              <a:t>　　　　　　　</a:t>
            </a:r>
            <a:r>
              <a:rPr lang="en-US" altLang="ja-JP" sz="1000" dirty="0"/>
              <a:t> </a:t>
            </a:r>
            <a:r>
              <a:rPr lang="ja-JP" altLang="en-US" sz="1000"/>
              <a:t>原則、</a:t>
            </a:r>
            <a:r>
              <a:rPr lang="en-US" altLang="ja-JP" sz="1000" dirty="0" err="1"/>
              <a:t>haruka</a:t>
            </a:r>
            <a:r>
              <a:rPr lang="ja-JP" altLang="en-US" sz="1000"/>
              <a:t>でログインするが、</a:t>
            </a:r>
            <a:r>
              <a:rPr lang="en-US" altLang="ja-JP" sz="1000" dirty="0"/>
              <a:t>?user=</a:t>
            </a:r>
            <a:r>
              <a:rPr lang="en-US" altLang="ja-JP" sz="1000" dirty="0" err="1"/>
              <a:t>toshihide</a:t>
            </a:r>
            <a:r>
              <a:rPr lang="en-US" altLang="ja-JP" sz="1000" dirty="0"/>
              <a:t> </a:t>
            </a:r>
            <a:r>
              <a:rPr lang="ja-JP" altLang="en-US" sz="1000"/>
              <a:t>を</a:t>
            </a:r>
            <a:r>
              <a:rPr lang="en-US" altLang="ja-JP" sz="1000" dirty="0" err="1"/>
              <a:t>url</a:t>
            </a:r>
            <a:r>
              <a:rPr lang="ja-JP" altLang="en-US" sz="1000"/>
              <a:t>の最後につけると</a:t>
            </a:r>
            <a:r>
              <a:rPr lang="en-US" altLang="ja-JP" sz="1000" dirty="0" err="1"/>
              <a:t>toshihide</a:t>
            </a:r>
            <a:r>
              <a:rPr lang="ja-JP" altLang="en-US" sz="1000"/>
              <a:t>でログインする。</a:t>
            </a:r>
            <a:endParaRPr lang="en-US" altLang="ja-JP" sz="1000" dirty="0"/>
          </a:p>
          <a:p>
            <a:pPr marL="914400" lvl="2" indent="0">
              <a:buNone/>
            </a:pPr>
            <a:r>
              <a:rPr lang="en-US" altLang="ja-JP" sz="1000" dirty="0"/>
              <a:t>	?user=…</a:t>
            </a:r>
            <a:r>
              <a:rPr lang="ja-JP" altLang="en-US" sz="1000"/>
              <a:t>はゴミセキュリティなので、本チャンでは絶対やってはいけない。</a:t>
            </a:r>
            <a:endParaRPr lang="en-US" altLang="ja-JP" sz="1000" dirty="0"/>
          </a:p>
          <a:p>
            <a:pPr marL="914400" lvl="2" indent="0">
              <a:buNone/>
            </a:pPr>
            <a:endParaRPr lang="en-US" altLang="ja-JP" sz="1000" dirty="0"/>
          </a:p>
          <a:p>
            <a:pPr lvl="2"/>
            <a:r>
              <a:rPr lang="en-US" altLang="ja-JP" sz="1000" dirty="0"/>
              <a:t>WebSocket</a:t>
            </a:r>
            <a:r>
              <a:rPr lang="ja-JP" altLang="en-US" sz="1000"/>
              <a:t>サーバ：受け取ったデータをそのまま全ユーザに送る土管。あるいは伝言板。あるいはたらいまわし。</a:t>
            </a:r>
            <a:endParaRPr lang="en-US" altLang="ja-JP" sz="1000" dirty="0"/>
          </a:p>
          <a:p>
            <a:pPr marL="914400" lvl="2" indent="0">
              <a:buNone/>
            </a:pPr>
            <a:r>
              <a:rPr lang="en-US" altLang="ja-JP" sz="1000" dirty="0"/>
              <a:t>	</a:t>
            </a:r>
            <a:r>
              <a:rPr lang="ja-JP" altLang="en-US" sz="1000"/>
              <a:t>　　　　</a:t>
            </a:r>
            <a:r>
              <a:rPr lang="en-US" altLang="ja-JP" sz="1000" dirty="0"/>
              <a:t>Node.js</a:t>
            </a:r>
            <a:r>
              <a:rPr lang="ja-JP" altLang="en-US" sz="1000"/>
              <a:t>というサーバサイド</a:t>
            </a:r>
            <a:r>
              <a:rPr lang="en-US" altLang="ja-JP" sz="1000" dirty="0" err="1"/>
              <a:t>javascript</a:t>
            </a:r>
            <a:r>
              <a:rPr lang="ja-JP" altLang="en-US" sz="1000"/>
              <a:t>で動作</a:t>
            </a:r>
            <a:endParaRPr lang="en-US" altLang="ja-JP" sz="1000" dirty="0"/>
          </a:p>
          <a:p>
            <a:pPr marL="914400" lvl="2" indent="0">
              <a:buNone/>
            </a:pPr>
            <a:r>
              <a:rPr lang="en" altLang="ja-JP" sz="1000" dirty="0"/>
              <a:t>	</a:t>
            </a:r>
            <a:r>
              <a:rPr lang="ja-JP" altLang="en-US" sz="1000"/>
              <a:t>　　　　</a:t>
            </a:r>
            <a:r>
              <a:rPr lang="en" altLang="ja-JP" sz="1000" dirty="0" err="1"/>
              <a:t>ws</a:t>
            </a:r>
            <a:r>
              <a:rPr lang="en" altLang="ja-JP" sz="1000" dirty="0"/>
              <a:t>://ec2-3-94-114-142.compute-1.amazonaws.com:3000/</a:t>
            </a:r>
            <a:r>
              <a:rPr lang="ja-JP" altLang="en-US" sz="1000"/>
              <a:t>でアクセスする</a:t>
            </a:r>
            <a:endParaRPr lang="en" altLang="ja-JP" sz="1000" dirty="0"/>
          </a:p>
          <a:p>
            <a:pPr marL="914400" lvl="2" indent="0">
              <a:buNone/>
            </a:pPr>
            <a:endParaRPr lang="en-US" altLang="ja-JP" sz="1000" dirty="0"/>
          </a:p>
        </p:txBody>
      </p:sp>
      <p:sp>
        <p:nvSpPr>
          <p:cNvPr id="4" name="タイトル 1">
            <a:extLst>
              <a:ext uri="{FF2B5EF4-FFF2-40B4-BE49-F238E27FC236}">
                <a16:creationId xmlns:a16="http://schemas.microsoft.com/office/drawing/2014/main" id="{C668C699-D9AF-9141-8ED0-5C37476BE1B8}"/>
              </a:ext>
            </a:extLst>
          </p:cNvPr>
          <p:cNvSpPr txBox="1">
            <a:spLocks/>
          </p:cNvSpPr>
          <p:nvPr/>
        </p:nvSpPr>
        <p:spPr>
          <a:xfrm>
            <a:off x="838200" y="365126"/>
            <a:ext cx="10515600" cy="48989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ja-JP" altLang="en-US" sz="2100"/>
              <a:t>アプリ概略</a:t>
            </a:r>
          </a:p>
        </p:txBody>
      </p:sp>
    </p:spTree>
    <p:extLst>
      <p:ext uri="{BB962C8B-B14F-4D97-AF65-F5344CB8AC3E}">
        <p14:creationId xmlns:p14="http://schemas.microsoft.com/office/powerpoint/2010/main" val="3187822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9BBDE5B-F5FB-DB4B-BD74-56EBE9858410}"/>
              </a:ext>
            </a:extLst>
          </p:cNvPr>
          <p:cNvSpPr>
            <a:spLocks noGrp="1"/>
          </p:cNvSpPr>
          <p:nvPr>
            <p:ph type="title"/>
          </p:nvPr>
        </p:nvSpPr>
        <p:spPr>
          <a:xfrm>
            <a:off x="838200" y="365126"/>
            <a:ext cx="10515600" cy="489898"/>
          </a:xfrm>
        </p:spPr>
        <p:txBody>
          <a:bodyPr>
            <a:normAutofit/>
          </a:bodyPr>
          <a:lstStyle/>
          <a:p>
            <a:r>
              <a:rPr kumimoji="1" lang="ja-JP" altLang="en-US" sz="2100"/>
              <a:t>システム構成図</a:t>
            </a:r>
          </a:p>
        </p:txBody>
      </p:sp>
      <p:sp>
        <p:nvSpPr>
          <p:cNvPr id="4" name="雲 3">
            <a:extLst>
              <a:ext uri="{FF2B5EF4-FFF2-40B4-BE49-F238E27FC236}">
                <a16:creationId xmlns:a16="http://schemas.microsoft.com/office/drawing/2014/main" id="{80BFD89D-4D1F-2C40-ADA7-CA278FD5E475}"/>
              </a:ext>
            </a:extLst>
          </p:cNvPr>
          <p:cNvSpPr/>
          <p:nvPr/>
        </p:nvSpPr>
        <p:spPr>
          <a:xfrm>
            <a:off x="2971800" y="855024"/>
            <a:ext cx="6516584" cy="4878264"/>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w="0"/>
              <a:solidFill>
                <a:schemeClr val="tx1"/>
              </a:solidFill>
              <a:effectLst>
                <a:outerShdw blurRad="38100" dist="19050" dir="2700000" algn="tl" rotWithShape="0">
                  <a:schemeClr val="dk1">
                    <a:alpha val="40000"/>
                  </a:schemeClr>
                </a:outerShdw>
              </a:effectLst>
            </a:endParaRPr>
          </a:p>
        </p:txBody>
      </p:sp>
      <p:sp>
        <p:nvSpPr>
          <p:cNvPr id="5" name="テキスト ボックス 4">
            <a:extLst>
              <a:ext uri="{FF2B5EF4-FFF2-40B4-BE49-F238E27FC236}">
                <a16:creationId xmlns:a16="http://schemas.microsoft.com/office/drawing/2014/main" id="{169E64B1-02FE-374E-B9E2-E7838EFC4398}"/>
              </a:ext>
            </a:extLst>
          </p:cNvPr>
          <p:cNvSpPr txBox="1"/>
          <p:nvPr/>
        </p:nvSpPr>
        <p:spPr>
          <a:xfrm>
            <a:off x="4070613" y="1516940"/>
            <a:ext cx="4361006" cy="369332"/>
          </a:xfrm>
          <a:prstGeom prst="rect">
            <a:avLst/>
          </a:prstGeom>
          <a:noFill/>
        </p:spPr>
        <p:txBody>
          <a:bodyPr wrap="square" rtlCol="0">
            <a:spAutoFit/>
          </a:bodyPr>
          <a:lstStyle/>
          <a:p>
            <a:pPr algn="ctr"/>
            <a:r>
              <a:rPr kumimoji="1" lang="en-US" altLang="ja-JP" dirty="0"/>
              <a:t>Amazon Web Service (</a:t>
            </a:r>
            <a:r>
              <a:rPr lang="en-US" altLang="ja-JP" dirty="0"/>
              <a:t>AWS) EC2</a:t>
            </a:r>
          </a:p>
        </p:txBody>
      </p:sp>
      <p:sp>
        <p:nvSpPr>
          <p:cNvPr id="6" name="正方形/長方形 5">
            <a:extLst>
              <a:ext uri="{FF2B5EF4-FFF2-40B4-BE49-F238E27FC236}">
                <a16:creationId xmlns:a16="http://schemas.microsoft.com/office/drawing/2014/main" id="{C5BF1F36-D28E-2A46-81DC-36D6B7293CE8}"/>
              </a:ext>
            </a:extLst>
          </p:cNvPr>
          <p:cNvSpPr/>
          <p:nvPr/>
        </p:nvSpPr>
        <p:spPr>
          <a:xfrm>
            <a:off x="4362939" y="2027400"/>
            <a:ext cx="3776353" cy="328562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solidFill>
                  <a:sysClr val="windowText" lastClr="000000"/>
                </a:solidFill>
              </a:rPr>
              <a:t>無料インスタンス</a:t>
            </a:r>
            <a:endParaRPr kumimoji="1" lang="en-US" altLang="ja-JP" dirty="0">
              <a:solidFill>
                <a:sysClr val="windowText" lastClr="000000"/>
              </a:solidFill>
            </a:endParaRPr>
          </a:p>
          <a:p>
            <a:pPr algn="ctr"/>
            <a:r>
              <a:rPr lang="en-US" altLang="ja-JP" sz="1200" dirty="0">
                <a:solidFill>
                  <a:sysClr val="windowText" lastClr="000000"/>
                </a:solidFill>
              </a:rPr>
              <a:t>(ec2-3-94-114-142.compute-1.amazonaws.com</a:t>
            </a:r>
            <a:r>
              <a:rPr lang="ja-JP" altLang="en-US" sz="1200">
                <a:solidFill>
                  <a:sysClr val="windowText" lastClr="000000"/>
                </a:solidFill>
              </a:rPr>
              <a:t>）</a:t>
            </a:r>
            <a:endParaRPr lang="en-US" altLang="ja-JP" sz="1200" dirty="0">
              <a:solidFill>
                <a:sysClr val="windowText" lastClr="000000"/>
              </a:solidFill>
            </a:endParaRPr>
          </a:p>
          <a:p>
            <a:pPr algn="ctr"/>
            <a:endParaRPr lang="en-US" altLang="ja-JP" sz="1200" dirty="0">
              <a:solidFill>
                <a:sysClr val="windowText" lastClr="000000"/>
              </a:solidFill>
            </a:endParaRPr>
          </a:p>
          <a:p>
            <a:pPr algn="ctr"/>
            <a:endParaRPr lang="en-US" altLang="ja-JP" sz="1200" dirty="0">
              <a:solidFill>
                <a:sysClr val="windowText" lastClr="000000"/>
              </a:solidFill>
            </a:endParaRPr>
          </a:p>
          <a:p>
            <a:pPr algn="ctr"/>
            <a:endParaRPr lang="en-US" altLang="ja-JP" sz="1200" dirty="0">
              <a:solidFill>
                <a:sysClr val="windowText" lastClr="000000"/>
              </a:solidFill>
            </a:endParaRPr>
          </a:p>
          <a:p>
            <a:pPr algn="ctr"/>
            <a:endParaRPr lang="en-US" altLang="ja-JP" sz="1200" dirty="0">
              <a:solidFill>
                <a:sysClr val="windowText" lastClr="000000"/>
              </a:solidFill>
            </a:endParaRPr>
          </a:p>
          <a:p>
            <a:pPr algn="ctr"/>
            <a:endParaRPr lang="en-US" altLang="ja-JP" sz="1200" dirty="0">
              <a:solidFill>
                <a:sysClr val="windowText" lastClr="000000"/>
              </a:solidFill>
            </a:endParaRPr>
          </a:p>
          <a:p>
            <a:pPr algn="ctr"/>
            <a:endParaRPr lang="en-US" altLang="ja-JP" sz="1200" dirty="0">
              <a:solidFill>
                <a:sysClr val="windowText" lastClr="000000"/>
              </a:solidFill>
            </a:endParaRPr>
          </a:p>
          <a:p>
            <a:pPr algn="ctr"/>
            <a:endParaRPr lang="en-US" altLang="ja-JP" sz="1200" dirty="0">
              <a:solidFill>
                <a:sysClr val="windowText" lastClr="000000"/>
              </a:solidFill>
            </a:endParaRPr>
          </a:p>
          <a:p>
            <a:pPr algn="ctr"/>
            <a:endParaRPr lang="en-US" altLang="ja-JP" sz="1200" dirty="0">
              <a:solidFill>
                <a:sysClr val="windowText" lastClr="000000"/>
              </a:solidFill>
            </a:endParaRPr>
          </a:p>
          <a:p>
            <a:pPr algn="ctr"/>
            <a:endParaRPr lang="en-US" altLang="ja-JP" sz="1200" dirty="0">
              <a:solidFill>
                <a:sysClr val="windowText" lastClr="000000"/>
              </a:solidFill>
            </a:endParaRPr>
          </a:p>
          <a:p>
            <a:pPr algn="ctr"/>
            <a:endParaRPr lang="en-US" altLang="ja-JP" sz="1200" dirty="0">
              <a:solidFill>
                <a:sysClr val="windowText" lastClr="000000"/>
              </a:solidFill>
            </a:endParaRPr>
          </a:p>
          <a:p>
            <a:pPr algn="ctr"/>
            <a:endParaRPr lang="en-US" altLang="ja-JP" sz="1200" dirty="0">
              <a:solidFill>
                <a:sysClr val="windowText" lastClr="000000"/>
              </a:solidFill>
            </a:endParaRPr>
          </a:p>
          <a:p>
            <a:pPr algn="ctr"/>
            <a:endParaRPr lang="en-US" altLang="ja-JP" sz="1200" dirty="0">
              <a:solidFill>
                <a:sysClr val="windowText" lastClr="000000"/>
              </a:solidFill>
            </a:endParaRPr>
          </a:p>
          <a:p>
            <a:pPr algn="ctr"/>
            <a:endParaRPr kumimoji="1" lang="ja-JP" altLang="en-US">
              <a:solidFill>
                <a:sysClr val="windowText" lastClr="000000"/>
              </a:solidFill>
            </a:endParaRPr>
          </a:p>
        </p:txBody>
      </p:sp>
      <p:sp>
        <p:nvSpPr>
          <p:cNvPr id="7" name="角丸四角形 6">
            <a:extLst>
              <a:ext uri="{FF2B5EF4-FFF2-40B4-BE49-F238E27FC236}">
                <a16:creationId xmlns:a16="http://schemas.microsoft.com/office/drawing/2014/main" id="{CD8B5C9B-BEB2-6446-B7A3-3B7A4D31D69F}"/>
              </a:ext>
            </a:extLst>
          </p:cNvPr>
          <p:cNvSpPr/>
          <p:nvPr/>
        </p:nvSpPr>
        <p:spPr>
          <a:xfrm>
            <a:off x="4475477" y="3530203"/>
            <a:ext cx="3551275" cy="173494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err="1">
                <a:solidFill>
                  <a:schemeClr val="tx1"/>
                </a:solidFill>
              </a:rPr>
              <a:t>Websocket</a:t>
            </a:r>
            <a:r>
              <a:rPr kumimoji="1" lang="en-US" altLang="ja-JP" dirty="0">
                <a:solidFill>
                  <a:schemeClr val="tx1"/>
                </a:solidFill>
              </a:rPr>
              <a:t> server</a:t>
            </a:r>
          </a:p>
          <a:p>
            <a:pPr algn="ctr"/>
            <a:r>
              <a:rPr kumimoji="1" lang="en-US" altLang="ja-JP" dirty="0">
                <a:solidFill>
                  <a:schemeClr val="tx1"/>
                </a:solidFill>
              </a:rPr>
              <a:t> </a:t>
            </a:r>
            <a:r>
              <a:rPr kumimoji="1" lang="en-US" altLang="ja-JP" sz="1100" dirty="0">
                <a:solidFill>
                  <a:schemeClr val="tx1"/>
                </a:solidFill>
              </a:rPr>
              <a:t>(TCP</a:t>
            </a:r>
            <a:r>
              <a:rPr kumimoji="1" lang="ja-JP" altLang="en-US" sz="1100">
                <a:solidFill>
                  <a:schemeClr val="tx1"/>
                </a:solidFill>
              </a:rPr>
              <a:t>ポート</a:t>
            </a:r>
            <a:r>
              <a:rPr kumimoji="1" lang="en-US" altLang="ja-JP" sz="1100" dirty="0">
                <a:solidFill>
                  <a:schemeClr val="tx1"/>
                </a:solidFill>
              </a:rPr>
              <a:t>3000</a:t>
            </a:r>
            <a:r>
              <a:rPr kumimoji="1" lang="ja-JP" altLang="en-US" sz="1100">
                <a:solidFill>
                  <a:schemeClr val="tx1"/>
                </a:solidFill>
              </a:rPr>
              <a:t>）</a:t>
            </a:r>
          </a:p>
        </p:txBody>
      </p:sp>
      <p:sp>
        <p:nvSpPr>
          <p:cNvPr id="8" name="角丸四角形 7">
            <a:extLst>
              <a:ext uri="{FF2B5EF4-FFF2-40B4-BE49-F238E27FC236}">
                <a16:creationId xmlns:a16="http://schemas.microsoft.com/office/drawing/2014/main" id="{F07D1459-173A-4C42-9BC6-7914B36D7295}"/>
              </a:ext>
            </a:extLst>
          </p:cNvPr>
          <p:cNvSpPr/>
          <p:nvPr/>
        </p:nvSpPr>
        <p:spPr>
          <a:xfrm>
            <a:off x="4475477" y="2788788"/>
            <a:ext cx="3551275" cy="61137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solidFill>
                  <a:schemeClr val="tx1"/>
                </a:solidFill>
              </a:rPr>
              <a:t>HTTP server</a:t>
            </a:r>
          </a:p>
          <a:p>
            <a:pPr algn="ctr"/>
            <a:r>
              <a:rPr lang="en-US" altLang="ja-JP" sz="1100" dirty="0">
                <a:solidFill>
                  <a:schemeClr val="tx1"/>
                </a:solidFill>
              </a:rPr>
              <a:t> (TCP</a:t>
            </a:r>
            <a:r>
              <a:rPr lang="ja-JP" altLang="en-US" sz="1100">
                <a:solidFill>
                  <a:schemeClr val="tx1"/>
                </a:solidFill>
              </a:rPr>
              <a:t>ポート</a:t>
            </a:r>
            <a:r>
              <a:rPr lang="en-US" altLang="ja-JP" sz="1100" dirty="0">
                <a:solidFill>
                  <a:schemeClr val="tx1"/>
                </a:solidFill>
              </a:rPr>
              <a:t>80</a:t>
            </a:r>
            <a:r>
              <a:rPr lang="ja-JP" altLang="en-US" sz="1100">
                <a:solidFill>
                  <a:schemeClr val="tx1"/>
                </a:solidFill>
              </a:rPr>
              <a:t>）</a:t>
            </a:r>
          </a:p>
        </p:txBody>
      </p:sp>
      <p:sp>
        <p:nvSpPr>
          <p:cNvPr id="11" name="フローチャート: 複数書類 10">
            <a:extLst>
              <a:ext uri="{FF2B5EF4-FFF2-40B4-BE49-F238E27FC236}">
                <a16:creationId xmlns:a16="http://schemas.microsoft.com/office/drawing/2014/main" id="{44E04AF6-37D5-AC4A-97B5-F3FFA6E067B3}"/>
              </a:ext>
            </a:extLst>
          </p:cNvPr>
          <p:cNvSpPr/>
          <p:nvPr/>
        </p:nvSpPr>
        <p:spPr>
          <a:xfrm>
            <a:off x="7239413" y="2936580"/>
            <a:ext cx="700288" cy="558516"/>
          </a:xfrm>
          <a:prstGeom prst="flowChartMultidocumen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100" dirty="0" err="1">
                <a:solidFill>
                  <a:sysClr val="windowText" lastClr="000000"/>
                </a:solidFill>
              </a:rPr>
              <a:t>i</a:t>
            </a:r>
            <a:r>
              <a:rPr kumimoji="1" lang="en-US" altLang="ja-JP" sz="1100" dirty="0" err="1">
                <a:solidFill>
                  <a:sysClr val="windowText" lastClr="000000"/>
                </a:solidFill>
              </a:rPr>
              <a:t>ndex.html</a:t>
            </a:r>
            <a:endParaRPr kumimoji="1" lang="ja-JP" altLang="en-US" sz="1100">
              <a:solidFill>
                <a:sysClr val="windowText" lastClr="000000"/>
              </a:solidFill>
            </a:endParaRPr>
          </a:p>
        </p:txBody>
      </p:sp>
      <p:sp>
        <p:nvSpPr>
          <p:cNvPr id="13" name="フローチャート: 書類 12">
            <a:extLst>
              <a:ext uri="{FF2B5EF4-FFF2-40B4-BE49-F238E27FC236}">
                <a16:creationId xmlns:a16="http://schemas.microsoft.com/office/drawing/2014/main" id="{569A5A31-6BEF-D34D-8164-000D75D676E2}"/>
              </a:ext>
            </a:extLst>
          </p:cNvPr>
          <p:cNvSpPr/>
          <p:nvPr/>
        </p:nvSpPr>
        <p:spPr>
          <a:xfrm>
            <a:off x="7250558" y="4155280"/>
            <a:ext cx="606005" cy="455644"/>
          </a:xfrm>
          <a:prstGeom prst="flowChartDocumen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100" dirty="0" err="1">
                <a:solidFill>
                  <a:schemeClr val="tx1"/>
                </a:solidFill>
              </a:rPr>
              <a:t>w</a:t>
            </a:r>
            <a:r>
              <a:rPr kumimoji="1" lang="en-US" altLang="ja-JP" sz="1100" dirty="0" err="1">
                <a:solidFill>
                  <a:schemeClr val="tx1"/>
                </a:solidFill>
              </a:rPr>
              <a:t>s.js</a:t>
            </a:r>
            <a:endParaRPr kumimoji="1" lang="ja-JP" altLang="en-US" sz="1100">
              <a:solidFill>
                <a:schemeClr val="tx1"/>
              </a:solidFill>
            </a:endParaRPr>
          </a:p>
        </p:txBody>
      </p:sp>
      <p:cxnSp>
        <p:nvCxnSpPr>
          <p:cNvPr id="17" name="直線矢印コネクタ 16">
            <a:extLst>
              <a:ext uri="{FF2B5EF4-FFF2-40B4-BE49-F238E27FC236}">
                <a16:creationId xmlns:a16="http://schemas.microsoft.com/office/drawing/2014/main" id="{07D3FC6E-CA88-BC47-AB11-5EE96961864C}"/>
              </a:ext>
            </a:extLst>
          </p:cNvPr>
          <p:cNvCxnSpPr>
            <a:cxnSpLocks/>
            <a:stCxn id="8" idx="3"/>
            <a:endCxn id="32" idx="0"/>
          </p:cNvCxnSpPr>
          <p:nvPr/>
        </p:nvCxnSpPr>
        <p:spPr>
          <a:xfrm>
            <a:off x="8026752" y="3094474"/>
            <a:ext cx="2344068" cy="2332702"/>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直線矢印コネクタ 16">
            <a:extLst>
              <a:ext uri="{FF2B5EF4-FFF2-40B4-BE49-F238E27FC236}">
                <a16:creationId xmlns:a16="http://schemas.microsoft.com/office/drawing/2014/main" id="{D498150E-1C20-DA49-BC2A-836AB99B5FA7}"/>
              </a:ext>
            </a:extLst>
          </p:cNvPr>
          <p:cNvCxnSpPr>
            <a:cxnSpLocks/>
            <a:stCxn id="8" idx="1"/>
            <a:endCxn id="45" idx="0"/>
          </p:cNvCxnSpPr>
          <p:nvPr/>
        </p:nvCxnSpPr>
        <p:spPr>
          <a:xfrm rot="10800000" flipV="1">
            <a:off x="1970081" y="3094473"/>
            <a:ext cx="2505396" cy="23687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テキスト ボックス 29">
            <a:extLst>
              <a:ext uri="{FF2B5EF4-FFF2-40B4-BE49-F238E27FC236}">
                <a16:creationId xmlns:a16="http://schemas.microsoft.com/office/drawing/2014/main" id="{842D1D6F-4390-054D-8E04-D3850411085F}"/>
              </a:ext>
            </a:extLst>
          </p:cNvPr>
          <p:cNvSpPr txBox="1"/>
          <p:nvPr/>
        </p:nvSpPr>
        <p:spPr>
          <a:xfrm>
            <a:off x="612740" y="2788788"/>
            <a:ext cx="3496470" cy="215444"/>
          </a:xfrm>
          <a:prstGeom prst="rect">
            <a:avLst/>
          </a:prstGeom>
          <a:solidFill>
            <a:schemeClr val="bg1"/>
          </a:solidFill>
          <a:ln>
            <a:solidFill>
              <a:schemeClr val="accent1">
                <a:shade val="50000"/>
              </a:schemeClr>
            </a:solidFill>
            <a:prstDash val="dash"/>
          </a:ln>
        </p:spPr>
        <p:txBody>
          <a:bodyPr wrap="none" rtlCol="0">
            <a:spAutoFit/>
          </a:bodyPr>
          <a:lstStyle/>
          <a:p>
            <a:r>
              <a:rPr lang="en" altLang="ja-JP" sz="800" dirty="0"/>
              <a:t>http://ec2-3-94-114-142.compute-1.amazonaws.com?user=</a:t>
            </a:r>
            <a:r>
              <a:rPr lang="en" altLang="ja-JP" sz="800" dirty="0" err="1"/>
              <a:t>toshihide</a:t>
            </a:r>
            <a:endParaRPr kumimoji="1" lang="ja-JP" altLang="en-US" sz="800"/>
          </a:p>
        </p:txBody>
      </p:sp>
      <p:sp>
        <p:nvSpPr>
          <p:cNvPr id="31" name="テキスト ボックス 30">
            <a:extLst>
              <a:ext uri="{FF2B5EF4-FFF2-40B4-BE49-F238E27FC236}">
                <a16:creationId xmlns:a16="http://schemas.microsoft.com/office/drawing/2014/main" id="{6D604CDB-43D1-2847-9987-005134F68E0D}"/>
              </a:ext>
            </a:extLst>
          </p:cNvPr>
          <p:cNvSpPr txBox="1"/>
          <p:nvPr/>
        </p:nvSpPr>
        <p:spPr>
          <a:xfrm>
            <a:off x="8431613" y="2788788"/>
            <a:ext cx="2778325" cy="215444"/>
          </a:xfrm>
          <a:prstGeom prst="rect">
            <a:avLst/>
          </a:prstGeom>
          <a:solidFill>
            <a:schemeClr val="bg1"/>
          </a:solidFill>
          <a:ln>
            <a:solidFill>
              <a:schemeClr val="accent1">
                <a:shade val="50000"/>
              </a:schemeClr>
            </a:solidFill>
            <a:prstDash val="dash"/>
          </a:ln>
        </p:spPr>
        <p:txBody>
          <a:bodyPr wrap="none" rtlCol="0">
            <a:spAutoFit/>
          </a:bodyPr>
          <a:lstStyle/>
          <a:p>
            <a:r>
              <a:rPr lang="en" altLang="ja-JP" sz="800" dirty="0"/>
              <a:t>http://ec2-3-94-114-142.compute-1.amazonaws.com</a:t>
            </a:r>
            <a:endParaRPr kumimoji="1" lang="ja-JP" altLang="en-US" sz="800"/>
          </a:p>
        </p:txBody>
      </p:sp>
      <p:grpSp>
        <p:nvGrpSpPr>
          <p:cNvPr id="38" name="グループ化 37">
            <a:extLst>
              <a:ext uri="{FF2B5EF4-FFF2-40B4-BE49-F238E27FC236}">
                <a16:creationId xmlns:a16="http://schemas.microsoft.com/office/drawing/2014/main" id="{50BCCB65-ECEE-854D-9111-86F8E58BEBB2}"/>
              </a:ext>
            </a:extLst>
          </p:cNvPr>
          <p:cNvGrpSpPr/>
          <p:nvPr/>
        </p:nvGrpSpPr>
        <p:grpSpPr>
          <a:xfrm>
            <a:off x="9982200" y="5427176"/>
            <a:ext cx="777240" cy="963058"/>
            <a:chOff x="9235440" y="1152144"/>
            <a:chExt cx="777240" cy="963058"/>
          </a:xfrm>
        </p:grpSpPr>
        <p:grpSp>
          <p:nvGrpSpPr>
            <p:cNvPr id="34" name="グループ化 33">
              <a:extLst>
                <a:ext uri="{FF2B5EF4-FFF2-40B4-BE49-F238E27FC236}">
                  <a16:creationId xmlns:a16="http://schemas.microsoft.com/office/drawing/2014/main" id="{B26C17B3-366E-ED48-8C48-00A914F867CD}"/>
                </a:ext>
              </a:extLst>
            </p:cNvPr>
            <p:cNvGrpSpPr/>
            <p:nvPr/>
          </p:nvGrpSpPr>
          <p:grpSpPr>
            <a:xfrm>
              <a:off x="9235440" y="1152144"/>
              <a:ext cx="777240" cy="696841"/>
              <a:chOff x="9235440" y="1152144"/>
              <a:chExt cx="777240" cy="696841"/>
            </a:xfrm>
          </p:grpSpPr>
          <p:sp>
            <p:nvSpPr>
              <p:cNvPr id="33" name="三角形 32">
                <a:extLst>
                  <a:ext uri="{FF2B5EF4-FFF2-40B4-BE49-F238E27FC236}">
                    <a16:creationId xmlns:a16="http://schemas.microsoft.com/office/drawing/2014/main" id="{26AC4785-A2E6-F34D-B307-65E7899AE128}"/>
                  </a:ext>
                </a:extLst>
              </p:cNvPr>
              <p:cNvSpPr/>
              <p:nvPr/>
            </p:nvSpPr>
            <p:spPr>
              <a:xfrm>
                <a:off x="9406648" y="1543299"/>
                <a:ext cx="414127" cy="305686"/>
              </a:xfrm>
              <a:prstGeom prst="triangl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正方形/長方形 31">
                <a:extLst>
                  <a:ext uri="{FF2B5EF4-FFF2-40B4-BE49-F238E27FC236}">
                    <a16:creationId xmlns:a16="http://schemas.microsoft.com/office/drawing/2014/main" id="{063F182B-F278-DA48-81AF-ED7ECA6FBFA8}"/>
                  </a:ext>
                </a:extLst>
              </p:cNvPr>
              <p:cNvSpPr/>
              <p:nvPr/>
            </p:nvSpPr>
            <p:spPr>
              <a:xfrm>
                <a:off x="9235440" y="1152144"/>
                <a:ext cx="777240" cy="54946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37" name="テキスト ボックス 36">
              <a:extLst>
                <a:ext uri="{FF2B5EF4-FFF2-40B4-BE49-F238E27FC236}">
                  <a16:creationId xmlns:a16="http://schemas.microsoft.com/office/drawing/2014/main" id="{366D8281-A320-1A4A-9D22-F43D9501EB66}"/>
                </a:ext>
              </a:extLst>
            </p:cNvPr>
            <p:cNvSpPr txBox="1"/>
            <p:nvPr/>
          </p:nvSpPr>
          <p:spPr>
            <a:xfrm>
              <a:off x="9275245" y="1868981"/>
              <a:ext cx="697627" cy="246221"/>
            </a:xfrm>
            <a:prstGeom prst="rect">
              <a:avLst/>
            </a:prstGeom>
            <a:noFill/>
          </p:spPr>
          <p:txBody>
            <a:bodyPr wrap="none" rtlCol="0">
              <a:spAutoFit/>
            </a:bodyPr>
            <a:lstStyle/>
            <a:p>
              <a:r>
                <a:rPr lang="ja-JP" altLang="en-US" sz="1000"/>
                <a:t>ブラウザ</a:t>
              </a:r>
              <a:endParaRPr kumimoji="1" lang="ja-JP" altLang="en-US" sz="1000"/>
            </a:p>
          </p:txBody>
        </p:sp>
      </p:grpSp>
      <p:grpSp>
        <p:nvGrpSpPr>
          <p:cNvPr id="39" name="グループ化 38">
            <a:extLst>
              <a:ext uri="{FF2B5EF4-FFF2-40B4-BE49-F238E27FC236}">
                <a16:creationId xmlns:a16="http://schemas.microsoft.com/office/drawing/2014/main" id="{1B53F00F-1E2D-144B-A851-1A10A71F16F0}"/>
              </a:ext>
            </a:extLst>
          </p:cNvPr>
          <p:cNvGrpSpPr/>
          <p:nvPr/>
        </p:nvGrpSpPr>
        <p:grpSpPr>
          <a:xfrm>
            <a:off x="1581461" y="5463213"/>
            <a:ext cx="777240" cy="963058"/>
            <a:chOff x="9235440" y="1152144"/>
            <a:chExt cx="777240" cy="963058"/>
          </a:xfrm>
        </p:grpSpPr>
        <p:grpSp>
          <p:nvGrpSpPr>
            <p:cNvPr id="42" name="グループ化 41">
              <a:extLst>
                <a:ext uri="{FF2B5EF4-FFF2-40B4-BE49-F238E27FC236}">
                  <a16:creationId xmlns:a16="http://schemas.microsoft.com/office/drawing/2014/main" id="{8F9B4EE1-D5C2-E743-BF45-F8B333B6E2AA}"/>
                </a:ext>
              </a:extLst>
            </p:cNvPr>
            <p:cNvGrpSpPr/>
            <p:nvPr/>
          </p:nvGrpSpPr>
          <p:grpSpPr>
            <a:xfrm>
              <a:off x="9235440" y="1152144"/>
              <a:ext cx="777240" cy="696841"/>
              <a:chOff x="9235440" y="1152144"/>
              <a:chExt cx="777240" cy="696841"/>
            </a:xfrm>
          </p:grpSpPr>
          <p:sp>
            <p:nvSpPr>
              <p:cNvPr id="44" name="三角形 43">
                <a:extLst>
                  <a:ext uri="{FF2B5EF4-FFF2-40B4-BE49-F238E27FC236}">
                    <a16:creationId xmlns:a16="http://schemas.microsoft.com/office/drawing/2014/main" id="{EEA4ADDE-58E3-894F-8321-BDBCBCDAF2D8}"/>
                  </a:ext>
                </a:extLst>
              </p:cNvPr>
              <p:cNvSpPr/>
              <p:nvPr/>
            </p:nvSpPr>
            <p:spPr>
              <a:xfrm>
                <a:off x="9406648" y="1543299"/>
                <a:ext cx="414127" cy="305686"/>
              </a:xfrm>
              <a:prstGeom prst="triangl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正方形/長方形 44">
                <a:extLst>
                  <a:ext uri="{FF2B5EF4-FFF2-40B4-BE49-F238E27FC236}">
                    <a16:creationId xmlns:a16="http://schemas.microsoft.com/office/drawing/2014/main" id="{959A9168-5311-EC44-AF96-5A7498974C51}"/>
                  </a:ext>
                </a:extLst>
              </p:cNvPr>
              <p:cNvSpPr/>
              <p:nvPr/>
            </p:nvSpPr>
            <p:spPr>
              <a:xfrm>
                <a:off x="9235440" y="1152144"/>
                <a:ext cx="777240" cy="54946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41" name="テキスト ボックス 40">
              <a:extLst>
                <a:ext uri="{FF2B5EF4-FFF2-40B4-BE49-F238E27FC236}">
                  <a16:creationId xmlns:a16="http://schemas.microsoft.com/office/drawing/2014/main" id="{BDEE64FF-8341-AE42-B1DB-D1218E02F927}"/>
                </a:ext>
              </a:extLst>
            </p:cNvPr>
            <p:cNvSpPr txBox="1"/>
            <p:nvPr/>
          </p:nvSpPr>
          <p:spPr>
            <a:xfrm>
              <a:off x="9275245" y="1868981"/>
              <a:ext cx="697627" cy="246221"/>
            </a:xfrm>
            <a:prstGeom prst="rect">
              <a:avLst/>
            </a:prstGeom>
            <a:noFill/>
          </p:spPr>
          <p:txBody>
            <a:bodyPr wrap="none" rtlCol="0">
              <a:spAutoFit/>
            </a:bodyPr>
            <a:lstStyle/>
            <a:p>
              <a:r>
                <a:rPr lang="ja-JP" altLang="en-US" sz="1000"/>
                <a:t>ブラウザ</a:t>
              </a:r>
              <a:endParaRPr kumimoji="1" lang="ja-JP" altLang="en-US" sz="1000"/>
            </a:p>
          </p:txBody>
        </p:sp>
      </p:grpSp>
      <p:cxnSp>
        <p:nvCxnSpPr>
          <p:cNvPr id="48" name="直線矢印コネクタ 16">
            <a:extLst>
              <a:ext uri="{FF2B5EF4-FFF2-40B4-BE49-F238E27FC236}">
                <a16:creationId xmlns:a16="http://schemas.microsoft.com/office/drawing/2014/main" id="{4B6EF426-C2A5-A249-90E5-07A57FBA36F4}"/>
              </a:ext>
            </a:extLst>
          </p:cNvPr>
          <p:cNvCxnSpPr>
            <a:cxnSpLocks/>
          </p:cNvCxnSpPr>
          <p:nvPr/>
        </p:nvCxnSpPr>
        <p:spPr>
          <a:xfrm flipV="1">
            <a:off x="2060317" y="3815976"/>
            <a:ext cx="2415160" cy="1641622"/>
          </a:xfrm>
          <a:prstGeom prst="bentConnector3">
            <a:avLst>
              <a:gd name="adj1" fmla="val 1160"/>
            </a:avLst>
          </a:prstGeom>
          <a:ln>
            <a:tailEnd type="triangle"/>
          </a:ln>
        </p:spPr>
        <p:style>
          <a:lnRef idx="1">
            <a:schemeClr val="accent1"/>
          </a:lnRef>
          <a:fillRef idx="0">
            <a:schemeClr val="accent1"/>
          </a:fillRef>
          <a:effectRef idx="0">
            <a:schemeClr val="accent1"/>
          </a:effectRef>
          <a:fontRef idx="minor">
            <a:schemeClr val="tx1"/>
          </a:fontRef>
        </p:style>
      </p:cxnSp>
      <p:sp>
        <p:nvSpPr>
          <p:cNvPr id="55" name="テキスト ボックス 54">
            <a:extLst>
              <a:ext uri="{FF2B5EF4-FFF2-40B4-BE49-F238E27FC236}">
                <a16:creationId xmlns:a16="http://schemas.microsoft.com/office/drawing/2014/main" id="{103835C4-2503-514E-8A42-07147C9A615C}"/>
              </a:ext>
            </a:extLst>
          </p:cNvPr>
          <p:cNvSpPr txBox="1"/>
          <p:nvPr/>
        </p:nvSpPr>
        <p:spPr>
          <a:xfrm>
            <a:off x="1087644" y="3443745"/>
            <a:ext cx="2975495" cy="215444"/>
          </a:xfrm>
          <a:prstGeom prst="rect">
            <a:avLst/>
          </a:prstGeom>
          <a:solidFill>
            <a:schemeClr val="bg1"/>
          </a:solidFill>
          <a:ln>
            <a:solidFill>
              <a:schemeClr val="accent1">
                <a:shade val="50000"/>
              </a:schemeClr>
            </a:solidFill>
            <a:prstDash val="dash"/>
          </a:ln>
        </p:spPr>
        <p:txBody>
          <a:bodyPr wrap="none" rtlCol="0">
            <a:spAutoFit/>
          </a:bodyPr>
          <a:lstStyle/>
          <a:p>
            <a:r>
              <a:rPr lang="en" altLang="ja-JP" sz="800" dirty="0" err="1"/>
              <a:t>ws</a:t>
            </a:r>
            <a:r>
              <a:rPr lang="en" altLang="ja-JP" sz="800" dirty="0"/>
              <a:t>://ec2-3-94-114-142.compute-1.amazonaws.com:3000/</a:t>
            </a:r>
          </a:p>
        </p:txBody>
      </p:sp>
      <p:sp>
        <p:nvSpPr>
          <p:cNvPr id="65" name="テキスト ボックス 64">
            <a:extLst>
              <a:ext uri="{FF2B5EF4-FFF2-40B4-BE49-F238E27FC236}">
                <a16:creationId xmlns:a16="http://schemas.microsoft.com/office/drawing/2014/main" id="{DD04207D-2150-3B4B-A795-51F236E1B4CA}"/>
              </a:ext>
            </a:extLst>
          </p:cNvPr>
          <p:cNvSpPr txBox="1"/>
          <p:nvPr/>
        </p:nvSpPr>
        <p:spPr>
          <a:xfrm>
            <a:off x="2160046" y="3096280"/>
            <a:ext cx="894797" cy="230832"/>
          </a:xfrm>
          <a:prstGeom prst="rect">
            <a:avLst/>
          </a:prstGeom>
          <a:noFill/>
        </p:spPr>
        <p:txBody>
          <a:bodyPr wrap="none" rtlCol="0">
            <a:spAutoFit/>
          </a:bodyPr>
          <a:lstStyle/>
          <a:p>
            <a:r>
              <a:rPr kumimoji="1" lang="ja-JP" altLang="en-US" sz="900"/>
              <a:t>１</a:t>
            </a:r>
            <a:r>
              <a:rPr kumimoji="1" lang="en-US" altLang="ja-JP" sz="900" dirty="0"/>
              <a:t>.HTML</a:t>
            </a:r>
            <a:r>
              <a:rPr kumimoji="1" lang="ja-JP" altLang="en-US" sz="900"/>
              <a:t>閲覧</a:t>
            </a:r>
          </a:p>
        </p:txBody>
      </p:sp>
      <p:sp>
        <p:nvSpPr>
          <p:cNvPr id="66" name="テキスト ボックス 65">
            <a:extLst>
              <a:ext uri="{FF2B5EF4-FFF2-40B4-BE49-F238E27FC236}">
                <a16:creationId xmlns:a16="http://schemas.microsoft.com/office/drawing/2014/main" id="{5FE31E89-47F2-144C-A48A-F4F0D04B5BA8}"/>
              </a:ext>
            </a:extLst>
          </p:cNvPr>
          <p:cNvSpPr txBox="1"/>
          <p:nvPr/>
        </p:nvSpPr>
        <p:spPr>
          <a:xfrm>
            <a:off x="2202593" y="3845142"/>
            <a:ext cx="1508746" cy="230832"/>
          </a:xfrm>
          <a:prstGeom prst="rect">
            <a:avLst/>
          </a:prstGeom>
          <a:noFill/>
        </p:spPr>
        <p:txBody>
          <a:bodyPr wrap="none" rtlCol="0">
            <a:spAutoFit/>
          </a:bodyPr>
          <a:lstStyle/>
          <a:p>
            <a:r>
              <a:rPr kumimoji="1" lang="ja-JP" altLang="en-US" sz="900"/>
              <a:t>２</a:t>
            </a:r>
            <a:r>
              <a:rPr kumimoji="1" lang="en-US" altLang="ja-JP" sz="900" dirty="0"/>
              <a:t>-1</a:t>
            </a:r>
            <a:r>
              <a:rPr kumimoji="1" lang="ja-JP" altLang="en-US" sz="900"/>
              <a:t>．配置駒の情報共有</a:t>
            </a:r>
          </a:p>
        </p:txBody>
      </p:sp>
      <p:sp>
        <p:nvSpPr>
          <p:cNvPr id="67" name="テキスト ボックス 66">
            <a:extLst>
              <a:ext uri="{FF2B5EF4-FFF2-40B4-BE49-F238E27FC236}">
                <a16:creationId xmlns:a16="http://schemas.microsoft.com/office/drawing/2014/main" id="{1AF74B37-F336-A046-8F60-5A34BD0ABD1D}"/>
              </a:ext>
            </a:extLst>
          </p:cNvPr>
          <p:cNvSpPr txBox="1"/>
          <p:nvPr/>
        </p:nvSpPr>
        <p:spPr>
          <a:xfrm>
            <a:off x="3659133" y="3699965"/>
            <a:ext cx="591266" cy="222641"/>
          </a:xfrm>
          <a:prstGeom prst="rect">
            <a:avLst/>
          </a:prstGeom>
          <a:solidFill>
            <a:schemeClr val="bg1"/>
          </a:solidFill>
          <a:ln w="53975" cmpd="dbl">
            <a:solidFill>
              <a:srgbClr val="00B050"/>
            </a:solidFill>
          </a:ln>
        </p:spPr>
        <p:txBody>
          <a:bodyPr wrap="square" rtlCol="0">
            <a:spAutoFit/>
          </a:bodyPr>
          <a:lstStyle/>
          <a:p>
            <a:r>
              <a:rPr lang="ja-JP" altLang="en-US" sz="800"/>
              <a:t>駒情報</a:t>
            </a:r>
            <a:endParaRPr kumimoji="1" lang="en-US" altLang="ja-JP" sz="800" dirty="0"/>
          </a:p>
        </p:txBody>
      </p:sp>
      <p:sp>
        <p:nvSpPr>
          <p:cNvPr id="69" name="テキスト ボックス 68">
            <a:extLst>
              <a:ext uri="{FF2B5EF4-FFF2-40B4-BE49-F238E27FC236}">
                <a16:creationId xmlns:a16="http://schemas.microsoft.com/office/drawing/2014/main" id="{F188ECDB-7F03-8945-B752-092627034F1B}"/>
              </a:ext>
            </a:extLst>
          </p:cNvPr>
          <p:cNvSpPr txBox="1"/>
          <p:nvPr/>
        </p:nvSpPr>
        <p:spPr>
          <a:xfrm>
            <a:off x="8682305" y="3097365"/>
            <a:ext cx="894797" cy="230832"/>
          </a:xfrm>
          <a:prstGeom prst="rect">
            <a:avLst/>
          </a:prstGeom>
          <a:noFill/>
        </p:spPr>
        <p:txBody>
          <a:bodyPr wrap="none" rtlCol="0">
            <a:spAutoFit/>
          </a:bodyPr>
          <a:lstStyle/>
          <a:p>
            <a:r>
              <a:rPr lang="ja-JP" altLang="en-US" sz="900"/>
              <a:t>１</a:t>
            </a:r>
            <a:r>
              <a:rPr lang="en-US" altLang="ja-JP" sz="900" dirty="0"/>
              <a:t>.HTML</a:t>
            </a:r>
            <a:r>
              <a:rPr lang="ja-JP" altLang="en-US" sz="900"/>
              <a:t>閲覧</a:t>
            </a:r>
          </a:p>
        </p:txBody>
      </p:sp>
      <p:cxnSp>
        <p:nvCxnSpPr>
          <p:cNvPr id="70" name="直線矢印コネクタ 16">
            <a:extLst>
              <a:ext uri="{FF2B5EF4-FFF2-40B4-BE49-F238E27FC236}">
                <a16:creationId xmlns:a16="http://schemas.microsoft.com/office/drawing/2014/main" id="{CE45FB03-33E3-194E-88BC-028CA4034B21}"/>
              </a:ext>
            </a:extLst>
          </p:cNvPr>
          <p:cNvCxnSpPr>
            <a:cxnSpLocks/>
          </p:cNvCxnSpPr>
          <p:nvPr/>
        </p:nvCxnSpPr>
        <p:spPr>
          <a:xfrm rot="10800000">
            <a:off x="8026753" y="4270588"/>
            <a:ext cx="2162365" cy="1156589"/>
          </a:xfrm>
          <a:prstGeom prst="bentConnector3">
            <a:avLst>
              <a:gd name="adj1" fmla="val 101"/>
            </a:avLst>
          </a:prstGeom>
          <a:ln>
            <a:headEnd type="triangle"/>
            <a:tailEnd type="none"/>
          </a:ln>
        </p:spPr>
        <p:style>
          <a:lnRef idx="1">
            <a:schemeClr val="accent1"/>
          </a:lnRef>
          <a:fillRef idx="0">
            <a:schemeClr val="accent1"/>
          </a:fillRef>
          <a:effectRef idx="0">
            <a:schemeClr val="accent1"/>
          </a:effectRef>
          <a:fontRef idx="minor">
            <a:schemeClr val="tx1"/>
          </a:fontRef>
        </p:style>
      </p:cxnSp>
      <p:cxnSp>
        <p:nvCxnSpPr>
          <p:cNvPr id="76" name="直線矢印コネクタ 16">
            <a:extLst>
              <a:ext uri="{FF2B5EF4-FFF2-40B4-BE49-F238E27FC236}">
                <a16:creationId xmlns:a16="http://schemas.microsoft.com/office/drawing/2014/main" id="{B9D7BFE2-DD07-B345-988B-EF9D33D40841}"/>
              </a:ext>
            </a:extLst>
          </p:cNvPr>
          <p:cNvCxnSpPr>
            <a:cxnSpLocks/>
          </p:cNvCxnSpPr>
          <p:nvPr/>
        </p:nvCxnSpPr>
        <p:spPr>
          <a:xfrm flipV="1">
            <a:off x="2189206" y="4283247"/>
            <a:ext cx="2286271" cy="1182137"/>
          </a:xfrm>
          <a:prstGeom prst="bentConnector3">
            <a:avLst>
              <a:gd name="adj1" fmla="val 406"/>
            </a:avLst>
          </a:prstGeom>
          <a:ln>
            <a:headEnd type="triangle"/>
            <a:tailEnd type="none"/>
          </a:ln>
        </p:spPr>
        <p:style>
          <a:lnRef idx="1">
            <a:schemeClr val="accent1"/>
          </a:lnRef>
          <a:fillRef idx="0">
            <a:schemeClr val="accent1"/>
          </a:fillRef>
          <a:effectRef idx="0">
            <a:schemeClr val="accent1"/>
          </a:effectRef>
          <a:fontRef idx="minor">
            <a:schemeClr val="tx1"/>
          </a:fontRef>
        </p:style>
      </p:cxnSp>
      <p:sp>
        <p:nvSpPr>
          <p:cNvPr id="90" name="テキスト ボックス 89">
            <a:extLst>
              <a:ext uri="{FF2B5EF4-FFF2-40B4-BE49-F238E27FC236}">
                <a16:creationId xmlns:a16="http://schemas.microsoft.com/office/drawing/2014/main" id="{125663EB-24BE-D54E-824F-2E797D9CEE89}"/>
              </a:ext>
            </a:extLst>
          </p:cNvPr>
          <p:cNvSpPr txBox="1"/>
          <p:nvPr/>
        </p:nvSpPr>
        <p:spPr>
          <a:xfrm>
            <a:off x="3659133" y="4184163"/>
            <a:ext cx="608761" cy="215444"/>
          </a:xfrm>
          <a:prstGeom prst="rect">
            <a:avLst/>
          </a:prstGeom>
          <a:solidFill>
            <a:schemeClr val="bg1"/>
          </a:solidFill>
          <a:ln w="53975" cmpd="dbl">
            <a:solidFill>
              <a:srgbClr val="00B050"/>
            </a:solidFill>
          </a:ln>
        </p:spPr>
        <p:txBody>
          <a:bodyPr wrap="square" rtlCol="0">
            <a:spAutoFit/>
          </a:bodyPr>
          <a:lstStyle/>
          <a:p>
            <a:r>
              <a:rPr lang="ja-JP" altLang="en-US" sz="800"/>
              <a:t>駒情報</a:t>
            </a:r>
            <a:endParaRPr lang="en-US" altLang="ja-JP" sz="800" dirty="0"/>
          </a:p>
        </p:txBody>
      </p:sp>
      <p:sp>
        <p:nvSpPr>
          <p:cNvPr id="93" name="テキスト ボックス 92">
            <a:extLst>
              <a:ext uri="{FF2B5EF4-FFF2-40B4-BE49-F238E27FC236}">
                <a16:creationId xmlns:a16="http://schemas.microsoft.com/office/drawing/2014/main" id="{53896596-383D-194B-8E8E-67A3CDCE0FB4}"/>
              </a:ext>
            </a:extLst>
          </p:cNvPr>
          <p:cNvSpPr txBox="1"/>
          <p:nvPr/>
        </p:nvSpPr>
        <p:spPr>
          <a:xfrm>
            <a:off x="2224345" y="4301458"/>
            <a:ext cx="1452642" cy="230832"/>
          </a:xfrm>
          <a:prstGeom prst="rect">
            <a:avLst/>
          </a:prstGeom>
          <a:noFill/>
        </p:spPr>
        <p:txBody>
          <a:bodyPr wrap="none" rtlCol="0">
            <a:spAutoFit/>
          </a:bodyPr>
          <a:lstStyle/>
          <a:p>
            <a:r>
              <a:rPr kumimoji="1" lang="ja-JP" altLang="en-US" sz="900"/>
              <a:t>２</a:t>
            </a:r>
            <a:r>
              <a:rPr kumimoji="1" lang="en-US" altLang="ja-JP" sz="900" dirty="0"/>
              <a:t>-2</a:t>
            </a:r>
            <a:r>
              <a:rPr kumimoji="1" lang="ja-JP" altLang="en-US" sz="900"/>
              <a:t>．配置駒の情報配信</a:t>
            </a:r>
            <a:endParaRPr kumimoji="1" lang="en-US" altLang="ja-JP" sz="900" dirty="0"/>
          </a:p>
        </p:txBody>
      </p:sp>
      <p:sp>
        <p:nvSpPr>
          <p:cNvPr id="102" name="テキスト ボックス 101">
            <a:extLst>
              <a:ext uri="{FF2B5EF4-FFF2-40B4-BE49-F238E27FC236}">
                <a16:creationId xmlns:a16="http://schemas.microsoft.com/office/drawing/2014/main" id="{412E68B8-B5FA-C740-9FC9-A3FADEAC3109}"/>
              </a:ext>
            </a:extLst>
          </p:cNvPr>
          <p:cNvSpPr txBox="1"/>
          <p:nvPr/>
        </p:nvSpPr>
        <p:spPr>
          <a:xfrm>
            <a:off x="8219781" y="4171120"/>
            <a:ext cx="608761" cy="215444"/>
          </a:xfrm>
          <a:prstGeom prst="rect">
            <a:avLst/>
          </a:prstGeom>
          <a:solidFill>
            <a:schemeClr val="bg1"/>
          </a:solidFill>
          <a:ln w="53975" cmpd="dbl">
            <a:solidFill>
              <a:srgbClr val="00B050"/>
            </a:solidFill>
          </a:ln>
        </p:spPr>
        <p:txBody>
          <a:bodyPr wrap="square" rtlCol="0">
            <a:spAutoFit/>
          </a:bodyPr>
          <a:lstStyle/>
          <a:p>
            <a:r>
              <a:rPr lang="ja-JP" altLang="en-US" sz="800"/>
              <a:t>駒情報</a:t>
            </a:r>
            <a:endParaRPr lang="en-US" altLang="ja-JP" sz="800" dirty="0"/>
          </a:p>
        </p:txBody>
      </p:sp>
      <p:sp>
        <p:nvSpPr>
          <p:cNvPr id="105" name="テキスト ボックス 104">
            <a:extLst>
              <a:ext uri="{FF2B5EF4-FFF2-40B4-BE49-F238E27FC236}">
                <a16:creationId xmlns:a16="http://schemas.microsoft.com/office/drawing/2014/main" id="{59D01E77-C9DB-C345-8FFA-F5C9742813A8}"/>
              </a:ext>
            </a:extLst>
          </p:cNvPr>
          <p:cNvSpPr txBox="1"/>
          <p:nvPr/>
        </p:nvSpPr>
        <p:spPr>
          <a:xfrm>
            <a:off x="8804949" y="4298434"/>
            <a:ext cx="1452642" cy="230832"/>
          </a:xfrm>
          <a:prstGeom prst="rect">
            <a:avLst/>
          </a:prstGeom>
          <a:noFill/>
        </p:spPr>
        <p:txBody>
          <a:bodyPr wrap="none" rtlCol="0">
            <a:spAutoFit/>
          </a:bodyPr>
          <a:lstStyle/>
          <a:p>
            <a:r>
              <a:rPr kumimoji="1" lang="ja-JP" altLang="en-US" sz="900"/>
              <a:t>２</a:t>
            </a:r>
            <a:r>
              <a:rPr kumimoji="1" lang="en-US" altLang="ja-JP" sz="900" dirty="0"/>
              <a:t>-2</a:t>
            </a:r>
            <a:r>
              <a:rPr kumimoji="1" lang="ja-JP" altLang="en-US" sz="900"/>
              <a:t>．配置駒の情報配信</a:t>
            </a:r>
            <a:endParaRPr kumimoji="1" lang="en-US" altLang="ja-JP" sz="900" dirty="0"/>
          </a:p>
        </p:txBody>
      </p:sp>
      <p:cxnSp>
        <p:nvCxnSpPr>
          <p:cNvPr id="108" name="直線矢印コネクタ 16">
            <a:extLst>
              <a:ext uri="{FF2B5EF4-FFF2-40B4-BE49-F238E27FC236}">
                <a16:creationId xmlns:a16="http://schemas.microsoft.com/office/drawing/2014/main" id="{90EC76E9-55B9-224C-94BD-D238C8403336}"/>
              </a:ext>
            </a:extLst>
          </p:cNvPr>
          <p:cNvCxnSpPr>
            <a:cxnSpLocks/>
          </p:cNvCxnSpPr>
          <p:nvPr/>
        </p:nvCxnSpPr>
        <p:spPr>
          <a:xfrm rot="10800000">
            <a:off x="8025387" y="4829091"/>
            <a:ext cx="2076097" cy="577189"/>
          </a:xfrm>
          <a:prstGeom prst="bentConnector3">
            <a:avLst>
              <a:gd name="adj1" fmla="val -210"/>
            </a:avLst>
          </a:prstGeom>
          <a:ln>
            <a:tailEnd type="triangle"/>
          </a:ln>
        </p:spPr>
        <p:style>
          <a:lnRef idx="1">
            <a:schemeClr val="accent1"/>
          </a:lnRef>
          <a:fillRef idx="0">
            <a:schemeClr val="accent1"/>
          </a:fillRef>
          <a:effectRef idx="0">
            <a:schemeClr val="accent1"/>
          </a:effectRef>
          <a:fontRef idx="minor">
            <a:schemeClr val="tx1"/>
          </a:fontRef>
        </p:style>
      </p:cxnSp>
      <p:sp>
        <p:nvSpPr>
          <p:cNvPr id="109" name="テキスト ボックス 108">
            <a:extLst>
              <a:ext uri="{FF2B5EF4-FFF2-40B4-BE49-F238E27FC236}">
                <a16:creationId xmlns:a16="http://schemas.microsoft.com/office/drawing/2014/main" id="{C6BED784-8A43-414F-A5D5-68A807239CDB}"/>
              </a:ext>
            </a:extLst>
          </p:cNvPr>
          <p:cNvSpPr txBox="1"/>
          <p:nvPr/>
        </p:nvSpPr>
        <p:spPr>
          <a:xfrm>
            <a:off x="8851292" y="4623198"/>
            <a:ext cx="708848" cy="230832"/>
          </a:xfrm>
          <a:prstGeom prst="rect">
            <a:avLst/>
          </a:prstGeom>
          <a:noFill/>
        </p:spPr>
        <p:txBody>
          <a:bodyPr wrap="none" rtlCol="0">
            <a:spAutoFit/>
          </a:bodyPr>
          <a:lstStyle/>
          <a:p>
            <a:r>
              <a:rPr kumimoji="1" lang="en-US" altLang="ja-JP" sz="900" dirty="0"/>
              <a:t>2-1</a:t>
            </a:r>
            <a:r>
              <a:rPr kumimoji="1" lang="ja-JP" altLang="en-US" sz="900"/>
              <a:t>と同じ</a:t>
            </a:r>
          </a:p>
        </p:txBody>
      </p:sp>
      <p:sp>
        <p:nvSpPr>
          <p:cNvPr id="110" name="テキスト ボックス 109">
            <a:extLst>
              <a:ext uri="{FF2B5EF4-FFF2-40B4-BE49-F238E27FC236}">
                <a16:creationId xmlns:a16="http://schemas.microsoft.com/office/drawing/2014/main" id="{071E404B-2D07-CF4C-97D1-B6B7A2EF098A}"/>
              </a:ext>
            </a:extLst>
          </p:cNvPr>
          <p:cNvSpPr txBox="1"/>
          <p:nvPr/>
        </p:nvSpPr>
        <p:spPr>
          <a:xfrm>
            <a:off x="8279475" y="4726667"/>
            <a:ext cx="591266" cy="222641"/>
          </a:xfrm>
          <a:prstGeom prst="rect">
            <a:avLst/>
          </a:prstGeom>
          <a:solidFill>
            <a:schemeClr val="bg1"/>
          </a:solidFill>
          <a:ln w="53975" cmpd="dbl">
            <a:solidFill>
              <a:srgbClr val="7030A0"/>
            </a:solidFill>
          </a:ln>
        </p:spPr>
        <p:txBody>
          <a:bodyPr wrap="square" rtlCol="0">
            <a:spAutoFit/>
          </a:bodyPr>
          <a:lstStyle/>
          <a:p>
            <a:r>
              <a:rPr lang="ja-JP" altLang="en-US" sz="800"/>
              <a:t>駒情報</a:t>
            </a:r>
            <a:endParaRPr kumimoji="1" lang="en-US" altLang="ja-JP" sz="800" dirty="0"/>
          </a:p>
        </p:txBody>
      </p:sp>
      <p:cxnSp>
        <p:nvCxnSpPr>
          <p:cNvPr id="116" name="直線矢印コネクタ 16">
            <a:extLst>
              <a:ext uri="{FF2B5EF4-FFF2-40B4-BE49-F238E27FC236}">
                <a16:creationId xmlns:a16="http://schemas.microsoft.com/office/drawing/2014/main" id="{C5A70714-950E-4745-8407-3BD86C394141}"/>
              </a:ext>
            </a:extLst>
          </p:cNvPr>
          <p:cNvCxnSpPr>
            <a:cxnSpLocks/>
          </p:cNvCxnSpPr>
          <p:nvPr/>
        </p:nvCxnSpPr>
        <p:spPr>
          <a:xfrm>
            <a:off x="8025386" y="5130140"/>
            <a:ext cx="1986400" cy="273390"/>
          </a:xfrm>
          <a:prstGeom prst="bentConnector3">
            <a:avLst>
              <a:gd name="adj1" fmla="val 99255"/>
            </a:avLst>
          </a:prstGeom>
          <a:ln>
            <a:tailEnd type="triangle"/>
          </a:ln>
        </p:spPr>
        <p:style>
          <a:lnRef idx="1">
            <a:schemeClr val="accent1"/>
          </a:lnRef>
          <a:fillRef idx="0">
            <a:schemeClr val="accent1"/>
          </a:fillRef>
          <a:effectRef idx="0">
            <a:schemeClr val="accent1"/>
          </a:effectRef>
          <a:fontRef idx="minor">
            <a:schemeClr val="tx1"/>
          </a:fontRef>
        </p:style>
      </p:cxnSp>
      <p:sp>
        <p:nvSpPr>
          <p:cNvPr id="115" name="テキスト ボックス 114">
            <a:extLst>
              <a:ext uri="{FF2B5EF4-FFF2-40B4-BE49-F238E27FC236}">
                <a16:creationId xmlns:a16="http://schemas.microsoft.com/office/drawing/2014/main" id="{D295BC30-F51E-FA44-9BE0-41D1C3F3AAC1}"/>
              </a:ext>
            </a:extLst>
          </p:cNvPr>
          <p:cNvSpPr txBox="1"/>
          <p:nvPr/>
        </p:nvSpPr>
        <p:spPr>
          <a:xfrm>
            <a:off x="8285614" y="5046523"/>
            <a:ext cx="591266" cy="222641"/>
          </a:xfrm>
          <a:prstGeom prst="rect">
            <a:avLst/>
          </a:prstGeom>
          <a:solidFill>
            <a:schemeClr val="bg1"/>
          </a:solidFill>
          <a:ln w="53975" cmpd="dbl">
            <a:solidFill>
              <a:srgbClr val="7030A0"/>
            </a:solidFill>
          </a:ln>
        </p:spPr>
        <p:txBody>
          <a:bodyPr wrap="square" rtlCol="0">
            <a:spAutoFit/>
          </a:bodyPr>
          <a:lstStyle/>
          <a:p>
            <a:r>
              <a:rPr lang="ja-JP" altLang="en-US" sz="800"/>
              <a:t>駒情報</a:t>
            </a:r>
            <a:endParaRPr kumimoji="1" lang="en-US" altLang="ja-JP" sz="800" dirty="0"/>
          </a:p>
        </p:txBody>
      </p:sp>
      <p:sp>
        <p:nvSpPr>
          <p:cNvPr id="120" name="テキスト ボックス 119">
            <a:extLst>
              <a:ext uri="{FF2B5EF4-FFF2-40B4-BE49-F238E27FC236}">
                <a16:creationId xmlns:a16="http://schemas.microsoft.com/office/drawing/2014/main" id="{9B07FD8E-B04D-0548-9087-A98422482C88}"/>
              </a:ext>
            </a:extLst>
          </p:cNvPr>
          <p:cNvSpPr txBox="1"/>
          <p:nvPr/>
        </p:nvSpPr>
        <p:spPr>
          <a:xfrm>
            <a:off x="8874581" y="4961621"/>
            <a:ext cx="708848" cy="230832"/>
          </a:xfrm>
          <a:prstGeom prst="rect">
            <a:avLst/>
          </a:prstGeom>
          <a:noFill/>
        </p:spPr>
        <p:txBody>
          <a:bodyPr wrap="none" rtlCol="0">
            <a:spAutoFit/>
          </a:bodyPr>
          <a:lstStyle/>
          <a:p>
            <a:r>
              <a:rPr kumimoji="1" lang="en-US" altLang="ja-JP" sz="900" dirty="0"/>
              <a:t>2-2</a:t>
            </a:r>
            <a:r>
              <a:rPr kumimoji="1" lang="ja-JP" altLang="en-US" sz="900"/>
              <a:t>と同じ</a:t>
            </a:r>
          </a:p>
        </p:txBody>
      </p:sp>
      <p:cxnSp>
        <p:nvCxnSpPr>
          <p:cNvPr id="121" name="直線矢印コネクタ 16">
            <a:extLst>
              <a:ext uri="{FF2B5EF4-FFF2-40B4-BE49-F238E27FC236}">
                <a16:creationId xmlns:a16="http://schemas.microsoft.com/office/drawing/2014/main" id="{59ABD1B4-EB2D-E444-98EB-7B1F3C9B9C68}"/>
              </a:ext>
            </a:extLst>
          </p:cNvPr>
          <p:cNvCxnSpPr>
            <a:cxnSpLocks/>
          </p:cNvCxnSpPr>
          <p:nvPr/>
        </p:nvCxnSpPr>
        <p:spPr>
          <a:xfrm rot="10800000" flipV="1">
            <a:off x="2318894" y="5009880"/>
            <a:ext cx="2117983" cy="453332"/>
          </a:xfrm>
          <a:prstGeom prst="bentConnector3">
            <a:avLst>
              <a:gd name="adj1" fmla="val 100513"/>
            </a:avLst>
          </a:prstGeom>
          <a:ln>
            <a:tailEnd type="triangle"/>
          </a:ln>
        </p:spPr>
        <p:style>
          <a:lnRef idx="1">
            <a:schemeClr val="accent1"/>
          </a:lnRef>
          <a:fillRef idx="0">
            <a:schemeClr val="accent1"/>
          </a:fillRef>
          <a:effectRef idx="0">
            <a:schemeClr val="accent1"/>
          </a:effectRef>
          <a:fontRef idx="minor">
            <a:schemeClr val="tx1"/>
          </a:fontRef>
        </p:style>
      </p:cxnSp>
      <p:sp>
        <p:nvSpPr>
          <p:cNvPr id="122" name="テキスト ボックス 121">
            <a:extLst>
              <a:ext uri="{FF2B5EF4-FFF2-40B4-BE49-F238E27FC236}">
                <a16:creationId xmlns:a16="http://schemas.microsoft.com/office/drawing/2014/main" id="{D7228D40-13E7-CC4A-9B19-35D7F83A1D2A}"/>
              </a:ext>
            </a:extLst>
          </p:cNvPr>
          <p:cNvSpPr txBox="1"/>
          <p:nvPr/>
        </p:nvSpPr>
        <p:spPr>
          <a:xfrm>
            <a:off x="3656413" y="4905127"/>
            <a:ext cx="591266" cy="222641"/>
          </a:xfrm>
          <a:prstGeom prst="rect">
            <a:avLst/>
          </a:prstGeom>
          <a:solidFill>
            <a:schemeClr val="bg1"/>
          </a:solidFill>
          <a:ln w="53975" cmpd="dbl">
            <a:solidFill>
              <a:srgbClr val="7030A0"/>
            </a:solidFill>
          </a:ln>
        </p:spPr>
        <p:txBody>
          <a:bodyPr wrap="square" rtlCol="0">
            <a:spAutoFit/>
          </a:bodyPr>
          <a:lstStyle/>
          <a:p>
            <a:r>
              <a:rPr lang="ja-JP" altLang="en-US" sz="800"/>
              <a:t>駒情報</a:t>
            </a:r>
            <a:endParaRPr kumimoji="1" lang="en-US" altLang="ja-JP" sz="800" dirty="0"/>
          </a:p>
        </p:txBody>
      </p:sp>
      <p:sp>
        <p:nvSpPr>
          <p:cNvPr id="123" name="テキスト ボックス 122">
            <a:extLst>
              <a:ext uri="{FF2B5EF4-FFF2-40B4-BE49-F238E27FC236}">
                <a16:creationId xmlns:a16="http://schemas.microsoft.com/office/drawing/2014/main" id="{0E1F8FC5-EBA4-4941-95F2-6C4A3B55EAB1}"/>
              </a:ext>
            </a:extLst>
          </p:cNvPr>
          <p:cNvSpPr txBox="1"/>
          <p:nvPr/>
        </p:nvSpPr>
        <p:spPr>
          <a:xfrm>
            <a:off x="2324536" y="5052321"/>
            <a:ext cx="708848" cy="230832"/>
          </a:xfrm>
          <a:prstGeom prst="rect">
            <a:avLst/>
          </a:prstGeom>
          <a:noFill/>
        </p:spPr>
        <p:txBody>
          <a:bodyPr wrap="square" rtlCol="0">
            <a:spAutoFit/>
          </a:bodyPr>
          <a:lstStyle/>
          <a:p>
            <a:r>
              <a:rPr kumimoji="1" lang="en-US" altLang="ja-JP" sz="900" dirty="0"/>
              <a:t>2-2</a:t>
            </a:r>
            <a:r>
              <a:rPr kumimoji="1" lang="ja-JP" altLang="en-US" sz="900"/>
              <a:t>と同じ</a:t>
            </a:r>
          </a:p>
        </p:txBody>
      </p:sp>
      <p:pic>
        <p:nvPicPr>
          <p:cNvPr id="135" name="図 134" descr="不満を感じたカジュアルな女性">
            <a:extLst>
              <a:ext uri="{FF2B5EF4-FFF2-40B4-BE49-F238E27FC236}">
                <a16:creationId xmlns:a16="http://schemas.microsoft.com/office/drawing/2014/main" id="{F02DAF10-47F1-8942-9706-249758DC7EA5}"/>
              </a:ext>
            </a:extLst>
          </p:cNvPr>
          <p:cNvPicPr>
            <a:picLocks noChangeAspect="1"/>
          </p:cNvPicPr>
          <p:nvPr/>
        </p:nvPicPr>
        <p:blipFill>
          <a:blip r:embed="rId3"/>
          <a:stretch>
            <a:fillRect/>
          </a:stretch>
        </p:blipFill>
        <p:spPr>
          <a:xfrm>
            <a:off x="10848171" y="5116528"/>
            <a:ext cx="414127" cy="1054603"/>
          </a:xfrm>
          <a:prstGeom prst="rect">
            <a:avLst/>
          </a:prstGeom>
        </p:spPr>
      </p:pic>
      <p:sp>
        <p:nvSpPr>
          <p:cNvPr id="137" name="テキスト ボックス 136">
            <a:extLst>
              <a:ext uri="{FF2B5EF4-FFF2-40B4-BE49-F238E27FC236}">
                <a16:creationId xmlns:a16="http://schemas.microsoft.com/office/drawing/2014/main" id="{85626A08-2094-8645-9870-AE42B23F900B}"/>
              </a:ext>
            </a:extLst>
          </p:cNvPr>
          <p:cNvSpPr txBox="1"/>
          <p:nvPr/>
        </p:nvSpPr>
        <p:spPr>
          <a:xfrm>
            <a:off x="696307" y="6180050"/>
            <a:ext cx="820253" cy="261610"/>
          </a:xfrm>
          <a:prstGeom prst="rect">
            <a:avLst/>
          </a:prstGeom>
          <a:noFill/>
        </p:spPr>
        <p:txBody>
          <a:bodyPr wrap="square">
            <a:spAutoFit/>
          </a:bodyPr>
          <a:lstStyle/>
          <a:p>
            <a:r>
              <a:rPr lang="en-US" altLang="ja-JP" sz="1100" dirty="0" err="1"/>
              <a:t>toshihide</a:t>
            </a:r>
            <a:endParaRPr lang="ja-JP" altLang="en-US" sz="1100"/>
          </a:p>
        </p:txBody>
      </p:sp>
      <p:sp>
        <p:nvSpPr>
          <p:cNvPr id="138" name="テキスト ボックス 137">
            <a:extLst>
              <a:ext uri="{FF2B5EF4-FFF2-40B4-BE49-F238E27FC236}">
                <a16:creationId xmlns:a16="http://schemas.microsoft.com/office/drawing/2014/main" id="{37623B14-7797-FE4B-87B8-1B53F0BAECC0}"/>
              </a:ext>
            </a:extLst>
          </p:cNvPr>
          <p:cNvSpPr txBox="1"/>
          <p:nvPr/>
        </p:nvSpPr>
        <p:spPr>
          <a:xfrm>
            <a:off x="10838546" y="6121554"/>
            <a:ext cx="820253" cy="261610"/>
          </a:xfrm>
          <a:prstGeom prst="rect">
            <a:avLst/>
          </a:prstGeom>
          <a:noFill/>
        </p:spPr>
        <p:txBody>
          <a:bodyPr wrap="square">
            <a:spAutoFit/>
          </a:bodyPr>
          <a:lstStyle/>
          <a:p>
            <a:r>
              <a:rPr lang="en-US" altLang="ja-JP" sz="1100" dirty="0" err="1"/>
              <a:t>haruka</a:t>
            </a:r>
            <a:endParaRPr lang="ja-JP" altLang="en-US" sz="1100"/>
          </a:p>
        </p:txBody>
      </p:sp>
      <p:pic>
        <p:nvPicPr>
          <p:cNvPr id="142" name="図 141" descr="親指を下げているビジネスマン">
            <a:extLst>
              <a:ext uri="{FF2B5EF4-FFF2-40B4-BE49-F238E27FC236}">
                <a16:creationId xmlns:a16="http://schemas.microsoft.com/office/drawing/2014/main" id="{D565AA5E-DED9-2245-8477-E5EDAD3D17A4}"/>
              </a:ext>
            </a:extLst>
          </p:cNvPr>
          <p:cNvPicPr>
            <a:picLocks noChangeAspect="1"/>
          </p:cNvPicPr>
          <p:nvPr/>
        </p:nvPicPr>
        <p:blipFill>
          <a:blip r:embed="rId4"/>
          <a:stretch>
            <a:fillRect/>
          </a:stretch>
        </p:blipFill>
        <p:spPr>
          <a:xfrm>
            <a:off x="789913" y="5081474"/>
            <a:ext cx="484432" cy="1124712"/>
          </a:xfrm>
          <a:prstGeom prst="rect">
            <a:avLst/>
          </a:prstGeom>
        </p:spPr>
      </p:pic>
    </p:spTree>
    <p:extLst>
      <p:ext uri="{BB962C8B-B14F-4D97-AF65-F5344CB8AC3E}">
        <p14:creationId xmlns:p14="http://schemas.microsoft.com/office/powerpoint/2010/main" val="32470237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ED365962-3870-E445-AE14-2CBD6D61DADA}"/>
              </a:ext>
            </a:extLst>
          </p:cNvPr>
          <p:cNvSpPr>
            <a:spLocks noGrp="1"/>
          </p:cNvSpPr>
          <p:nvPr>
            <p:ph idx="1"/>
          </p:nvPr>
        </p:nvSpPr>
        <p:spPr>
          <a:xfrm>
            <a:off x="990600" y="3128832"/>
            <a:ext cx="10515600" cy="3637728"/>
          </a:xfrm>
        </p:spPr>
        <p:txBody>
          <a:bodyPr>
            <a:normAutofit/>
          </a:bodyPr>
          <a:lstStyle/>
          <a:p>
            <a:pPr marL="0" indent="0">
              <a:buNone/>
            </a:pPr>
            <a:r>
              <a:rPr lang="ja-JP" altLang="en-US" sz="1100"/>
              <a:t>１．</a:t>
            </a:r>
            <a:r>
              <a:rPr lang="en-US" altLang="ja-JP" sz="1100" dirty="0"/>
              <a:t>AWS</a:t>
            </a:r>
            <a:r>
              <a:rPr lang="ja-JP" altLang="en-US" sz="1100"/>
              <a:t>で</a:t>
            </a:r>
            <a:r>
              <a:rPr lang="en-US" altLang="ja-JP" sz="1100" dirty="0"/>
              <a:t>EC2</a:t>
            </a:r>
            <a:r>
              <a:rPr lang="ja-JP" altLang="en-US" sz="1100"/>
              <a:t>の無料インスタンスを作る。</a:t>
            </a:r>
            <a:r>
              <a:rPr lang="en-US" altLang="ja-JP" sz="1100" dirty="0"/>
              <a:t>TCP</a:t>
            </a:r>
            <a:r>
              <a:rPr lang="ja-JP" altLang="en-US" sz="1100"/>
              <a:t>ポート</a:t>
            </a:r>
            <a:r>
              <a:rPr lang="en-US" altLang="ja-JP" sz="1100" dirty="0"/>
              <a:t>3000</a:t>
            </a:r>
            <a:r>
              <a:rPr lang="ja-JP" altLang="en-US" sz="1100"/>
              <a:t>と</a:t>
            </a:r>
            <a:r>
              <a:rPr lang="en-US" altLang="ja-JP" sz="1100" dirty="0"/>
              <a:t>TCP</a:t>
            </a:r>
            <a:r>
              <a:rPr lang="ja-JP" altLang="en-US" sz="1100"/>
              <a:t>ポート</a:t>
            </a:r>
            <a:r>
              <a:rPr lang="en-US" altLang="ja-JP" sz="1100" dirty="0"/>
              <a:t>80</a:t>
            </a:r>
            <a:r>
              <a:rPr lang="ja-JP" altLang="en-US" sz="1100"/>
              <a:t>を開けておく。キーファイル（</a:t>
            </a:r>
            <a:r>
              <a:rPr lang="en-US" altLang="ja-JP" sz="1100" dirty="0" err="1"/>
              <a:t>pem</a:t>
            </a:r>
            <a:r>
              <a:rPr lang="ja-JP" altLang="en-US" sz="1100"/>
              <a:t>）を作りインスタンスに設定。</a:t>
            </a:r>
            <a:endParaRPr lang="en-US" altLang="ja-JP" sz="1100" dirty="0"/>
          </a:p>
          <a:p>
            <a:pPr marL="0" indent="0">
              <a:buNone/>
            </a:pPr>
            <a:r>
              <a:rPr lang="ja-JP" altLang="en-US" sz="1100"/>
              <a:t>２．</a:t>
            </a:r>
            <a:r>
              <a:rPr lang="en-US" altLang="ja-JP" sz="1100" dirty="0" err="1"/>
              <a:t>ssh</a:t>
            </a:r>
            <a:r>
              <a:rPr lang="ja-JP" altLang="en-US" sz="1100"/>
              <a:t>コマンドに</a:t>
            </a:r>
            <a:r>
              <a:rPr lang="en-US" altLang="ja-JP" sz="1100" dirty="0" err="1"/>
              <a:t>pem</a:t>
            </a:r>
            <a:r>
              <a:rPr lang="ja-JP" altLang="en-US" sz="1100"/>
              <a:t>を食わせてインスタンスにログイン。以下みたいな感じ。以下、</a:t>
            </a:r>
            <a:endParaRPr lang="en-US" altLang="ja-JP" sz="1100" dirty="0"/>
          </a:p>
          <a:p>
            <a:pPr marL="0" indent="0">
              <a:buNone/>
            </a:pPr>
            <a:r>
              <a:rPr lang="ja-JP" altLang="en-US" sz="1100"/>
              <a:t>　</a:t>
            </a:r>
            <a:r>
              <a:rPr lang="en-US" altLang="ja-JP" sz="1100" dirty="0"/>
              <a:t>    $ </a:t>
            </a:r>
            <a:r>
              <a:rPr lang="en-US" altLang="ja-JP" sz="1100" dirty="0" err="1"/>
              <a:t>ssh</a:t>
            </a:r>
            <a:r>
              <a:rPr lang="en-US" altLang="ja-JP" sz="1100" dirty="0"/>
              <a:t> -</a:t>
            </a:r>
            <a:r>
              <a:rPr lang="en-US" altLang="ja-JP" sz="1100" dirty="0" err="1"/>
              <a:t>i</a:t>
            </a:r>
            <a:r>
              <a:rPr lang="en-US" altLang="ja-JP" sz="1100" dirty="0"/>
              <a:t> "/Users/</a:t>
            </a:r>
            <a:r>
              <a:rPr lang="en-US" altLang="ja-JP" sz="1100" dirty="0" err="1"/>
              <a:t>toshihide</a:t>
            </a:r>
            <a:r>
              <a:rPr lang="en-US" altLang="ja-JP" sz="1100" dirty="0"/>
              <a:t>/Documents/workspace/AWS/</a:t>
            </a:r>
            <a:r>
              <a:rPr lang="en-US" altLang="ja-JP" sz="1100" dirty="0" err="1"/>
              <a:t>pem</a:t>
            </a:r>
            <a:r>
              <a:rPr lang="en-US" altLang="ja-JP" sz="1100" dirty="0"/>
              <a:t>/</a:t>
            </a:r>
            <a:r>
              <a:rPr lang="en-US" altLang="ja-JP" sz="1100" dirty="0" err="1"/>
              <a:t>mykey.pem</a:t>
            </a:r>
            <a:r>
              <a:rPr lang="en-US" altLang="ja-JP" sz="1100" dirty="0"/>
              <a:t>" </a:t>
            </a:r>
            <a:r>
              <a:rPr lang="en-US" altLang="ja-JP" sz="1100" dirty="0">
                <a:hlinkClick r:id="rId2"/>
              </a:rPr>
              <a:t>ec2-user@ec2-3-94-114-142.compute-1.amazonaws.com</a:t>
            </a:r>
            <a:endParaRPr lang="en-US" altLang="ja-JP" sz="1100" dirty="0"/>
          </a:p>
          <a:p>
            <a:pPr marL="0" indent="0">
              <a:buNone/>
            </a:pPr>
            <a:r>
              <a:rPr lang="ja-JP" altLang="en-US" sz="1100" dirty="0"/>
              <a:t>　</a:t>
            </a:r>
            <a:r>
              <a:rPr lang="en-US" altLang="ja-JP" sz="1100" dirty="0"/>
              <a:t>2-1</a:t>
            </a:r>
            <a:r>
              <a:rPr lang="ja-JP" altLang="en-US" sz="1100"/>
              <a:t>．</a:t>
            </a:r>
            <a:r>
              <a:rPr lang="en-US" altLang="ja-JP" sz="1100" dirty="0"/>
              <a:t>Node.js</a:t>
            </a:r>
            <a:r>
              <a:rPr lang="ja-JP" altLang="en-US" sz="1100"/>
              <a:t>インストール（何のコマンドでやったか忘れたけどネットにいっぱい例はあるはず。）</a:t>
            </a:r>
            <a:endParaRPr lang="en-US" altLang="ja-JP" sz="1100" dirty="0"/>
          </a:p>
          <a:p>
            <a:pPr marL="0" indent="0">
              <a:buNone/>
            </a:pPr>
            <a:r>
              <a:rPr lang="ja-JP" altLang="en-US" sz="1100" dirty="0"/>
              <a:t>　</a:t>
            </a:r>
            <a:r>
              <a:rPr lang="en-US" altLang="ja-JP" sz="1100" dirty="0"/>
              <a:t>2-2</a:t>
            </a:r>
            <a:r>
              <a:rPr lang="ja-JP" altLang="en-US" sz="1100"/>
              <a:t>．</a:t>
            </a:r>
            <a:r>
              <a:rPr lang="en-US" altLang="ja-JP" sz="1100" dirty="0"/>
              <a:t>httpd</a:t>
            </a:r>
            <a:r>
              <a:rPr lang="ja-JP" altLang="en-US" sz="1100"/>
              <a:t>インストール</a:t>
            </a:r>
            <a:r>
              <a:rPr lang="en-US" altLang="ja-JP" sz="1100" dirty="0"/>
              <a:t>&amp;http</a:t>
            </a:r>
            <a:r>
              <a:rPr lang="ja-JP" altLang="en-US" sz="1100"/>
              <a:t>サーバ起動</a:t>
            </a:r>
            <a:endParaRPr lang="en-US" altLang="ja-JP" sz="1100" dirty="0"/>
          </a:p>
          <a:p>
            <a:pPr marL="0" indent="0">
              <a:buNone/>
            </a:pPr>
            <a:r>
              <a:rPr lang="ja-JP" altLang="en-US" sz="1100"/>
              <a:t>　　　</a:t>
            </a:r>
            <a:r>
              <a:rPr lang="en-US" altLang="ja-JP" sz="1100" dirty="0"/>
              <a:t>$ </a:t>
            </a:r>
            <a:r>
              <a:rPr lang="en-US" altLang="ja-JP" sz="1100" dirty="0" err="1"/>
              <a:t>sudo</a:t>
            </a:r>
            <a:r>
              <a:rPr lang="en-US" altLang="ja-JP" sz="1100" dirty="0"/>
              <a:t> yum update</a:t>
            </a:r>
          </a:p>
          <a:p>
            <a:pPr marL="0" indent="0">
              <a:buNone/>
            </a:pPr>
            <a:r>
              <a:rPr lang="ja-JP" altLang="en-US" sz="1100"/>
              <a:t>　　　</a:t>
            </a:r>
            <a:r>
              <a:rPr lang="en-US" altLang="ja-JP" sz="1100" dirty="0"/>
              <a:t>$ </a:t>
            </a:r>
            <a:r>
              <a:rPr lang="en-US" altLang="ja-JP" sz="1100" dirty="0" err="1"/>
              <a:t>sudo</a:t>
            </a:r>
            <a:r>
              <a:rPr lang="en-US" altLang="ja-JP" sz="1100" dirty="0"/>
              <a:t> yum install httpd</a:t>
            </a:r>
          </a:p>
          <a:p>
            <a:pPr marL="0" indent="0">
              <a:buNone/>
            </a:pPr>
            <a:r>
              <a:rPr lang="ja-JP" altLang="en-US" sz="1100"/>
              <a:t>　　　</a:t>
            </a:r>
            <a:r>
              <a:rPr lang="en-US" altLang="ja-JP" sz="1100" dirty="0"/>
              <a:t>$ </a:t>
            </a:r>
            <a:r>
              <a:rPr lang="en-US" altLang="ja-JP" sz="1100" dirty="0" err="1"/>
              <a:t>sudo</a:t>
            </a:r>
            <a:r>
              <a:rPr lang="en-US" altLang="ja-JP" sz="1100" dirty="0"/>
              <a:t> service httpd start</a:t>
            </a:r>
          </a:p>
          <a:p>
            <a:pPr marL="0" indent="0">
              <a:buNone/>
            </a:pPr>
            <a:r>
              <a:rPr lang="ja-JP" altLang="en-US" sz="1100" dirty="0"/>
              <a:t>　</a:t>
            </a:r>
            <a:r>
              <a:rPr lang="en-US" altLang="ja-JP" sz="1100" dirty="0"/>
              <a:t>2-3</a:t>
            </a:r>
            <a:r>
              <a:rPr lang="ja-JP" altLang="en-US" sz="1100"/>
              <a:t>．</a:t>
            </a:r>
            <a:r>
              <a:rPr lang="en-US" altLang="ja-JP" sz="1100" dirty="0" err="1"/>
              <a:t>FileZila</a:t>
            </a:r>
            <a:r>
              <a:rPr lang="ja-JP" altLang="en-US" sz="1100"/>
              <a:t>（</a:t>
            </a:r>
            <a:r>
              <a:rPr lang="en-US" altLang="ja-JP" sz="1100" dirty="0"/>
              <a:t>Mac</a:t>
            </a:r>
            <a:r>
              <a:rPr lang="ja-JP" altLang="en-US" sz="1100"/>
              <a:t>）あるいは</a:t>
            </a:r>
            <a:r>
              <a:rPr lang="en-US" altLang="ja-JP" sz="1100" dirty="0"/>
              <a:t>WinSCP</a:t>
            </a:r>
            <a:r>
              <a:rPr lang="ja-JP" altLang="en-US" sz="1100"/>
              <a:t>（</a:t>
            </a:r>
            <a:r>
              <a:rPr lang="en-US" altLang="ja-JP" sz="1100" dirty="0"/>
              <a:t>Windows</a:t>
            </a:r>
            <a:r>
              <a:rPr lang="ja-JP" altLang="en-US" sz="1100"/>
              <a:t>）でインスタンスにファイルを移動（本当は</a:t>
            </a:r>
            <a:r>
              <a:rPr lang="en-US" altLang="ja-JP" sz="1100" dirty="0"/>
              <a:t>CI</a:t>
            </a:r>
            <a:r>
              <a:rPr lang="ja-JP" altLang="en-US" sz="1100"/>
              <a:t>ツールでデプロイできると格好良い）</a:t>
            </a:r>
            <a:endParaRPr lang="en-US" altLang="ja-JP" sz="1100" dirty="0"/>
          </a:p>
          <a:p>
            <a:pPr marL="0" indent="0">
              <a:buNone/>
            </a:pPr>
            <a:r>
              <a:rPr lang="ja-JP" altLang="en-US" sz="1100" dirty="0"/>
              <a:t>　</a:t>
            </a:r>
            <a:r>
              <a:rPr lang="en-US" altLang="ja-JP" sz="1100" dirty="0"/>
              <a:t>2-4</a:t>
            </a:r>
            <a:r>
              <a:rPr lang="ja-JP" altLang="en-US" sz="1100"/>
              <a:t>．</a:t>
            </a:r>
            <a:r>
              <a:rPr lang="en-US" altLang="ja-JP" sz="1100" dirty="0"/>
              <a:t>html</a:t>
            </a:r>
            <a:r>
              <a:rPr lang="ja-JP" altLang="en-US" sz="1100"/>
              <a:t>ファイルを配置。具体的には</a:t>
            </a:r>
            <a:r>
              <a:rPr lang="en-US" altLang="ja-JP" sz="1100" dirty="0"/>
              <a:t>/var/www/html/</a:t>
            </a:r>
            <a:r>
              <a:rPr lang="ja-JP" altLang="en-US" sz="1100"/>
              <a:t>配下に</a:t>
            </a:r>
            <a:r>
              <a:rPr lang="en-US" altLang="ja-JP" sz="1100" dirty="0" err="1"/>
              <a:t>index.html</a:t>
            </a:r>
            <a:r>
              <a:rPr lang="ja-JP" altLang="en-US" sz="1100"/>
              <a:t>などを移動。</a:t>
            </a:r>
            <a:r>
              <a:rPr lang="en" altLang="ja-JP" sz="1100" dirty="0"/>
              <a:t> </a:t>
            </a:r>
            <a:r>
              <a:rPr lang="en" altLang="ja-JP" sz="1100" dirty="0">
                <a:hlinkClick r:id="rId3"/>
              </a:rPr>
              <a:t>http://ec2-3-94-114-142.compute-1.amazonaws.com</a:t>
            </a:r>
            <a:r>
              <a:rPr lang="ja-JP" altLang="en-US" sz="1100"/>
              <a:t>が見れるか確認</a:t>
            </a:r>
            <a:endParaRPr lang="en-US" altLang="ja-JP" sz="1100" dirty="0"/>
          </a:p>
          <a:p>
            <a:pPr marL="0" indent="0">
              <a:buNone/>
            </a:pPr>
            <a:r>
              <a:rPr lang="ja-JP" altLang="en-US" sz="1100"/>
              <a:t>　</a:t>
            </a:r>
            <a:r>
              <a:rPr lang="en-US" altLang="ja-JP" sz="1100" dirty="0"/>
              <a:t>2-5</a:t>
            </a:r>
            <a:r>
              <a:rPr lang="ja-JP" altLang="en-US" sz="1100"/>
              <a:t>．</a:t>
            </a:r>
            <a:r>
              <a:rPr lang="en-US" altLang="ja-JP" sz="1100" dirty="0"/>
              <a:t>WebSocket</a:t>
            </a:r>
            <a:r>
              <a:rPr lang="ja-JP" altLang="en-US" sz="1100"/>
              <a:t>サーバを起動</a:t>
            </a:r>
            <a:endParaRPr lang="en-US" altLang="ja-JP" sz="1100" dirty="0"/>
          </a:p>
          <a:p>
            <a:pPr marL="0" indent="0">
              <a:buNone/>
            </a:pPr>
            <a:r>
              <a:rPr lang="ja-JP" altLang="en-US" sz="1100"/>
              <a:t>　　　</a:t>
            </a:r>
            <a:r>
              <a:rPr lang="en-US" altLang="ja-JP" sz="1100" dirty="0"/>
              <a:t>$ node </a:t>
            </a:r>
            <a:r>
              <a:rPr lang="en-US" altLang="ja-JP" sz="1100" dirty="0" err="1"/>
              <a:t>ws.js</a:t>
            </a:r>
            <a:endParaRPr lang="en-US" altLang="ja-JP" sz="1100" dirty="0"/>
          </a:p>
          <a:p>
            <a:pPr marL="0" indent="0">
              <a:buNone/>
            </a:pPr>
            <a:r>
              <a:rPr lang="ja-JP" altLang="en-US" sz="1100"/>
              <a:t>３．あとは各々</a:t>
            </a:r>
            <a:r>
              <a:rPr lang="en" altLang="ja-JP" sz="1100" dirty="0">
                <a:hlinkClick r:id="rId3"/>
              </a:rPr>
              <a:t>http://ec2-3-94-114-142.comp</a:t>
            </a:r>
            <a:r>
              <a:rPr lang="en" altLang="ja-JP" sz="1100" dirty="0">
                <a:hlinkClick r:id="rId3"/>
              </a:rPr>
              <a:t>u</a:t>
            </a:r>
            <a:r>
              <a:rPr lang="en" altLang="ja-JP" sz="1100" dirty="0">
                <a:hlinkClick r:id="rId3"/>
              </a:rPr>
              <a:t>te-1.amazonaws.com</a:t>
            </a:r>
            <a:r>
              <a:rPr lang="ja-JP" altLang="en-US" sz="1100"/>
              <a:t>と</a:t>
            </a:r>
            <a:r>
              <a:rPr lang="en" altLang="ja-JP" sz="1100" dirty="0">
                <a:hlinkClick r:id="rId4"/>
              </a:rPr>
              <a:t>http://ec2-3-94-114-142.compute-1.amazonaws.com?user=toshihide</a:t>
            </a:r>
            <a:r>
              <a:rPr lang="ja-JP" altLang="en-US" sz="1100"/>
              <a:t>を表示して対戦！</a:t>
            </a:r>
            <a:endParaRPr lang="en-US" altLang="ja-JP" sz="1100" dirty="0"/>
          </a:p>
        </p:txBody>
      </p:sp>
      <p:sp>
        <p:nvSpPr>
          <p:cNvPr id="4" name="タイトル 1">
            <a:extLst>
              <a:ext uri="{FF2B5EF4-FFF2-40B4-BE49-F238E27FC236}">
                <a16:creationId xmlns:a16="http://schemas.microsoft.com/office/drawing/2014/main" id="{C668C699-D9AF-9141-8ED0-5C37476BE1B8}"/>
              </a:ext>
            </a:extLst>
          </p:cNvPr>
          <p:cNvSpPr txBox="1">
            <a:spLocks/>
          </p:cNvSpPr>
          <p:nvPr/>
        </p:nvSpPr>
        <p:spPr>
          <a:xfrm>
            <a:off x="838200" y="365126"/>
            <a:ext cx="10515600" cy="48989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ja-JP" altLang="en-US" sz="2100"/>
              <a:t>プログラムファイル構成</a:t>
            </a:r>
          </a:p>
        </p:txBody>
      </p:sp>
      <p:sp>
        <p:nvSpPr>
          <p:cNvPr id="5" name="タイトル 1">
            <a:extLst>
              <a:ext uri="{FF2B5EF4-FFF2-40B4-BE49-F238E27FC236}">
                <a16:creationId xmlns:a16="http://schemas.microsoft.com/office/drawing/2014/main" id="{62B5F32E-E6F2-A94C-9429-B2C7C2FF07B2}"/>
              </a:ext>
            </a:extLst>
          </p:cNvPr>
          <p:cNvSpPr txBox="1">
            <a:spLocks/>
          </p:cNvSpPr>
          <p:nvPr/>
        </p:nvSpPr>
        <p:spPr>
          <a:xfrm>
            <a:off x="838200" y="2701199"/>
            <a:ext cx="10515600" cy="48989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ja-JP" altLang="en-US" sz="2100"/>
              <a:t>ゲームが遊べるようになるまで</a:t>
            </a:r>
            <a:endParaRPr lang="en-US" altLang="ja-JP" sz="2100" dirty="0"/>
          </a:p>
        </p:txBody>
      </p:sp>
      <p:sp>
        <p:nvSpPr>
          <p:cNvPr id="6" name="コンテンツ プレースホルダー 2">
            <a:extLst>
              <a:ext uri="{FF2B5EF4-FFF2-40B4-BE49-F238E27FC236}">
                <a16:creationId xmlns:a16="http://schemas.microsoft.com/office/drawing/2014/main" id="{3C757B7B-E28E-7F44-9C7A-67F9F01EB86C}"/>
              </a:ext>
            </a:extLst>
          </p:cNvPr>
          <p:cNvSpPr txBox="1">
            <a:spLocks/>
          </p:cNvSpPr>
          <p:nvPr/>
        </p:nvSpPr>
        <p:spPr>
          <a:xfrm>
            <a:off x="926592" y="3128832"/>
            <a:ext cx="10515600" cy="16870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sz="1500" dirty="0"/>
          </a:p>
        </p:txBody>
      </p:sp>
      <p:sp>
        <p:nvSpPr>
          <p:cNvPr id="7" name="コンテンツ プレースホルダー 2">
            <a:extLst>
              <a:ext uri="{FF2B5EF4-FFF2-40B4-BE49-F238E27FC236}">
                <a16:creationId xmlns:a16="http://schemas.microsoft.com/office/drawing/2014/main" id="{79962989-BDF5-B94B-80E8-FCD79B513313}"/>
              </a:ext>
            </a:extLst>
          </p:cNvPr>
          <p:cNvSpPr txBox="1">
            <a:spLocks/>
          </p:cNvSpPr>
          <p:nvPr/>
        </p:nvSpPr>
        <p:spPr>
          <a:xfrm>
            <a:off x="990600" y="791491"/>
            <a:ext cx="10515600" cy="16870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sz="1100" dirty="0"/>
              <a:t>/</a:t>
            </a:r>
            <a:r>
              <a:rPr lang="en-US" altLang="ja-JP" sz="1100" dirty="0" err="1"/>
              <a:t>index.html</a:t>
            </a:r>
            <a:r>
              <a:rPr lang="en-US" altLang="ja-JP" sz="1100" dirty="0"/>
              <a:t>  	 : </a:t>
            </a:r>
            <a:r>
              <a:rPr lang="ja-JP" altLang="en-US" sz="1100"/>
              <a:t>クアルトの</a:t>
            </a:r>
            <a:r>
              <a:rPr lang="en-US" altLang="ja-JP" sz="1100" dirty="0"/>
              <a:t>Web</a:t>
            </a:r>
            <a:r>
              <a:rPr lang="ja-JP" altLang="en-US" sz="1100"/>
              <a:t>アプリ本体</a:t>
            </a:r>
            <a:endParaRPr lang="en-US" altLang="ja-JP" sz="1100" dirty="0"/>
          </a:p>
          <a:p>
            <a:r>
              <a:rPr lang="en-US" altLang="ja-JP" sz="1100" dirty="0"/>
              <a:t>/</a:t>
            </a:r>
            <a:r>
              <a:rPr lang="en-US" altLang="ja-JP" sz="1100" dirty="0" err="1"/>
              <a:t>js</a:t>
            </a:r>
            <a:r>
              <a:rPr lang="en-US" altLang="ja-JP" sz="1100" dirty="0"/>
              <a:t>/</a:t>
            </a:r>
            <a:r>
              <a:rPr lang="en-US" altLang="ja-JP" sz="1100" dirty="0" err="1"/>
              <a:t>app.js</a:t>
            </a:r>
            <a:r>
              <a:rPr lang="ja-JP" altLang="en-US" sz="1100"/>
              <a:t>　</a:t>
            </a:r>
            <a:r>
              <a:rPr lang="en-US" altLang="ja-JP" sz="1100" dirty="0"/>
              <a:t>	</a:t>
            </a:r>
            <a:r>
              <a:rPr lang="ja-JP" altLang="en-US" sz="1100"/>
              <a:t>：クアルトのルール的部分を制御。でも勝利判定とかはない雑ロジック</a:t>
            </a:r>
            <a:endParaRPr lang="en-US" altLang="ja-JP" sz="1100" dirty="0"/>
          </a:p>
          <a:p>
            <a:r>
              <a:rPr lang="en-US" altLang="ja-JP" sz="1100" dirty="0"/>
              <a:t>/</a:t>
            </a:r>
            <a:r>
              <a:rPr lang="en-US" altLang="ja-JP" sz="1100" dirty="0" err="1"/>
              <a:t>js</a:t>
            </a:r>
            <a:r>
              <a:rPr lang="en-US" altLang="ja-JP" sz="1100" dirty="0"/>
              <a:t>/</a:t>
            </a:r>
            <a:r>
              <a:rPr lang="en-US" altLang="ja-JP" sz="1100" dirty="0" err="1"/>
              <a:t>message.js</a:t>
            </a:r>
            <a:r>
              <a:rPr lang="en-US" altLang="ja-JP" sz="1100" dirty="0"/>
              <a:t>	</a:t>
            </a:r>
            <a:r>
              <a:rPr lang="ja-JP" altLang="en-US" sz="1100"/>
              <a:t>：「ブラジルの人聞こえますかー！」というアホ</a:t>
            </a:r>
            <a:endParaRPr lang="en-US" altLang="ja-JP" sz="1100" dirty="0"/>
          </a:p>
          <a:p>
            <a:r>
              <a:rPr lang="en" altLang="ja-JP" sz="1100" dirty="0"/>
              <a:t>/</a:t>
            </a:r>
            <a:r>
              <a:rPr lang="en" altLang="ja-JP" sz="1100" dirty="0" err="1"/>
              <a:t>js</a:t>
            </a:r>
            <a:r>
              <a:rPr lang="en" altLang="ja-JP" sz="1100" dirty="0"/>
              <a:t>/</a:t>
            </a:r>
            <a:r>
              <a:rPr lang="en" altLang="ja-JP" sz="1100" dirty="0" err="1"/>
              <a:t>data.js</a:t>
            </a:r>
            <a:r>
              <a:rPr lang="ja-JP" altLang="en-US" sz="1100"/>
              <a:t>　　　</a:t>
            </a:r>
            <a:r>
              <a:rPr lang="en-US" altLang="ja-JP" sz="1100" dirty="0"/>
              <a:t>    	</a:t>
            </a:r>
            <a:r>
              <a:rPr lang="ja-JP" altLang="en-US" sz="1100"/>
              <a:t>：盤面のデータ管理をする子。一番良い子。</a:t>
            </a:r>
            <a:endParaRPr lang="en-US" altLang="ja-JP" sz="1100" dirty="0"/>
          </a:p>
          <a:p>
            <a:r>
              <a:rPr lang="en-US" altLang="ja-JP" sz="1100" dirty="0"/>
              <a:t>/server/</a:t>
            </a:r>
            <a:r>
              <a:rPr lang="en-US" altLang="ja-JP" sz="1100" dirty="0" err="1"/>
              <a:t>ws.js</a:t>
            </a:r>
            <a:r>
              <a:rPr lang="en-US" altLang="ja-JP" sz="1100" dirty="0"/>
              <a:t>	</a:t>
            </a:r>
            <a:r>
              <a:rPr lang="ja-JP" altLang="en-US" sz="1100"/>
              <a:t>：土管。あるいは伝言板。あるいはたらいまわし。</a:t>
            </a:r>
            <a:endParaRPr lang="en-US" altLang="ja-JP" sz="1100" dirty="0"/>
          </a:p>
          <a:p>
            <a:r>
              <a:rPr lang="ja-JP" altLang="en-US" sz="1100"/>
              <a:t>その他　　　　　　</a:t>
            </a:r>
            <a:r>
              <a:rPr lang="en-US" altLang="ja-JP" sz="1100" dirty="0"/>
              <a:t>	</a:t>
            </a:r>
            <a:r>
              <a:rPr lang="ja-JP" altLang="en-US" sz="1100"/>
              <a:t>：ゴミ。無くてもいいこ。</a:t>
            </a:r>
            <a:endParaRPr lang="en-US" altLang="ja-JP" sz="1100" dirty="0"/>
          </a:p>
        </p:txBody>
      </p:sp>
    </p:spTree>
    <p:extLst>
      <p:ext uri="{BB962C8B-B14F-4D97-AF65-F5344CB8AC3E}">
        <p14:creationId xmlns:p14="http://schemas.microsoft.com/office/powerpoint/2010/main" val="272369937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860</TotalTime>
  <Words>842</Words>
  <Application>Microsoft Macintosh PowerPoint</Application>
  <PresentationFormat>ワイド画面</PresentationFormat>
  <Paragraphs>90</Paragraphs>
  <Slides>3</Slides>
  <Notes>1</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3</vt:i4>
      </vt:variant>
    </vt:vector>
  </HeadingPairs>
  <TitlesOfParts>
    <vt:vector size="7" baseType="lpstr">
      <vt:lpstr>游ゴシック</vt:lpstr>
      <vt:lpstr>游ゴシック Light</vt:lpstr>
      <vt:lpstr>Arial</vt:lpstr>
      <vt:lpstr>Office テーマ</vt:lpstr>
      <vt:lpstr>PowerPoint プレゼンテーション</vt:lpstr>
      <vt:lpstr>システム構成図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松田 敏秀</dc:creator>
  <cp:lastModifiedBy>松田 敏秀</cp:lastModifiedBy>
  <cp:revision>1</cp:revision>
  <dcterms:created xsi:type="dcterms:W3CDTF">2022-01-14T00:25:50Z</dcterms:created>
  <dcterms:modified xsi:type="dcterms:W3CDTF">2022-01-14T14:46:05Z</dcterms:modified>
</cp:coreProperties>
</file>

<file path=docProps/thumbnail.jpeg>
</file>